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Assistant"/>
      <p:regular r:id="rId33"/>
      <p:bold r:id="rId34"/>
    </p:embeddedFont>
    <p:embeddedFont>
      <p:font typeface="Roboto Mon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Assistant-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obotoMono-regular.fntdata"/><Relationship Id="rId12" Type="http://schemas.openxmlformats.org/officeDocument/2006/relationships/slide" Target="slides/slide7.xml"/><Relationship Id="rId34" Type="http://schemas.openxmlformats.org/officeDocument/2006/relationships/font" Target="fonts/Assistant-bold.fntdata"/><Relationship Id="rId15" Type="http://schemas.openxmlformats.org/officeDocument/2006/relationships/slide" Target="slides/slide10.xml"/><Relationship Id="rId37" Type="http://schemas.openxmlformats.org/officeDocument/2006/relationships/font" Target="fonts/RobotoMono-italic.fntdata"/><Relationship Id="rId14" Type="http://schemas.openxmlformats.org/officeDocument/2006/relationships/slide" Target="slides/slide9.xml"/><Relationship Id="rId36" Type="http://schemas.openxmlformats.org/officeDocument/2006/relationships/font" Target="fonts/RobotoMono-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RobotoMon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3.png>
</file>

<file path=ppt/media/image14.jpg>
</file>

<file path=ppt/media/image15.gif>
</file>

<file path=ppt/media/image16.png>
</file>

<file path=ppt/media/image17.jpg>
</file>

<file path=ppt/media/image18.gif>
</file>

<file path=ppt/media/image19.jpg>
</file>

<file path=ppt/media/image2.jpg>
</file>

<file path=ppt/media/image20.gif>
</file>

<file path=ppt/media/image21.png>
</file>

<file path=ppt/media/image22.png>
</file>

<file path=ppt/media/image23.png>
</file>

<file path=ppt/media/image24.png>
</file>

<file path=ppt/media/image25.gif>
</file>

<file path=ppt/media/image26.png>
</file>

<file path=ppt/media/image27.png>
</file>

<file path=ppt/media/image28.png>
</file>

<file path=ppt/media/image29.jpg>
</file>

<file path=ppt/media/image3.png>
</file>

<file path=ppt/media/image31.png>
</file>

<file path=ppt/media/image32.png>
</file>

<file path=ppt/media/image33.png>
</file>

<file path=ppt/media/image34.png>
</file>

<file path=ppt/media/image35.png>
</file>

<file path=ppt/media/image36.png>
</file>

<file path=ppt/media/image37.pn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9fac5d2420_0_7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9fac5d2420_0_7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Hello everyone, my name is Tom Yaacov, and today, I’ll present work that explores and evaluates the interplays of the behavioral programming </a:t>
            </a:r>
            <a:r>
              <a:rPr lang="en">
                <a:solidFill>
                  <a:schemeClr val="dk1"/>
                </a:solidFill>
              </a:rPr>
              <a:t>paradigm</a:t>
            </a:r>
            <a:r>
              <a:rPr lang="en">
                <a:solidFill>
                  <a:schemeClr val="dk1"/>
                </a:solidFill>
              </a:rPr>
              <a:t> </a:t>
            </a:r>
            <a:r>
              <a:rPr lang="en">
                <a:solidFill>
                  <a:schemeClr val="dk1"/>
                </a:solidFill>
              </a:rPr>
              <a:t>with </a:t>
            </a:r>
            <a:r>
              <a:rPr lang="en">
                <a:solidFill>
                  <a:schemeClr val="dk1"/>
                </a:solidFill>
              </a:rPr>
              <a:t>deep reinforcement learning and formal methods . This is a joint work with Gera Weiss, Adiel Ashrov, Guy Katz, and Yuli zisser. We are from Ben-Gurion university and the Hebrew University.</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341cfdeb26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341cfdeb26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This integration is based on previous work in our group, where solvers are integrated into BP's execution. Specifically, in this integration, events are represented as assignments over a set of SMT variables</a:t>
            </a:r>
            <a:r>
              <a:rPr lang="en">
                <a:solidFill>
                  <a:schemeClr val="dk1"/>
                </a:solidFill>
              </a:rPr>
              <a:t>, instead of discrete events</a:t>
            </a:r>
            <a:r>
              <a:rPr lang="en">
                <a:solidFill>
                  <a:schemeClr val="dk1"/>
                </a:solidFill>
              </a:rPr>
              <a:t>. At each synchronization point, b-threads can specify request/block/waitFor constraints over the variables in the form of logical statements to be satisfied. Once all constraints are collected, the execution mechanism uses the solver to find a satisfying assignment to the variables </a:t>
            </a:r>
            <a:r>
              <a:rPr lang="en">
                <a:solidFill>
                  <a:schemeClr val="dk1"/>
                </a:solidFill>
              </a:rPr>
              <a:t>embedded </a:t>
            </a:r>
            <a:r>
              <a:rPr lang="en">
                <a:solidFill>
                  <a:schemeClr val="dk1"/>
                </a:solidFill>
              </a:rPr>
              <a:t>in these constraints. That means that the solver finds an assignment requested by at least one b-thread which is not blocked by any other b-thread.</a:t>
            </a:r>
            <a:endParaRPr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341cfdeb262_0_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341cfdeb262_0_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 SMT solver integration provides a richer communication protocol in event selection, which goes </a:t>
            </a:r>
            <a:r>
              <a:rPr lang="en">
                <a:solidFill>
                  <a:schemeClr val="dk1"/>
                </a:solidFill>
              </a:rPr>
              <a:t>beyond</a:t>
            </a:r>
            <a:r>
              <a:rPr lang="en">
                <a:solidFill>
                  <a:schemeClr val="dk1"/>
                </a:solidFill>
              </a:rPr>
              <a:t> the discrete protocol. Along with its advantages in enhancing expressiveness, it can potentially improve BP’s computational capabilities during execution, specifically, execution runtime and memory efficiency. In the paper, we validated this assumption by comparing the conventional discrete mechanism and the presented SMT-based mechanism.</a:t>
            </a:r>
            <a:endParaRPr sz="12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341cfdeb262_0_1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341cfdeb262_0_1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 evaluation used</a:t>
            </a:r>
            <a:r>
              <a:rPr lang="en">
                <a:solidFill>
                  <a:schemeClr val="dk1"/>
                </a:solidFill>
              </a:rPr>
              <a:t> several parameterized benchmarks, where we compare the memory and execution time of the discrete mechanism, marked in blue, against the solver mechanism, marked in orange, on equivalent programs. Results were largely as we expected, and the SMT version has significantly improved runtime and memory in most cases.</a:t>
            </a:r>
            <a:endParaRPr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345e1b71d5e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345e1b71d5e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Continuing with the</a:t>
            </a:r>
            <a:r>
              <a:rPr lang="en">
                <a:solidFill>
                  <a:schemeClr val="dk1"/>
                </a:solidFill>
              </a:rPr>
              <a:t> </a:t>
            </a:r>
            <a:r>
              <a:rPr lang="en">
                <a:solidFill>
                  <a:schemeClr val="dk1"/>
                </a:solidFill>
              </a:rPr>
              <a:t>symbolic</a:t>
            </a:r>
            <a:r>
              <a:rPr lang="en">
                <a:solidFill>
                  <a:schemeClr val="dk1"/>
                </a:solidFill>
              </a:rPr>
              <a:t> model checking integrations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31f92bc700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31f92bc700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So, as with other programming paradigms, verification is a subject of considerable work in BP. However, this work primarily concentrates on explicit model checking, where the entire state space of the system is explored using a DFS, for example. As systems grow in size and complexity, the limitations of explicit model checking become apparent. Also, the translation to a suitable formal model is challenging when the program state is not easily cloneable. To overcome these limitations, the adoption of alternative verification techniques is necessary.</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31f9b607716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31f9b607716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So, the question that we are aiming to answer in this research is, how can we develop a symbolic verification approach for behavioral programs? We propose an approach for verifying b-programs by translating them into the SMV symbolic specification language and verifying them using NuSMV. This approach utilizes two primary features of behavioral programs: their inherent compositionality and BP’s unified protocol.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31f92bc7004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31f92bc7004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 approach takes a simple yet unique action by independently exploring the state space of each b-thread separately and then analyzing the product space symbolically, avoiding the explicit enumeration of all program states. More specifically, each b-thread is translated into an SMV module that reflects the space explored using DFS. In each b-thread module, we have a local variable called state, representing the current state of the b-thread. Additionally, each module contains local Boolean variables for every event that the b-thread may request or block in its statements. For example, since the add_hot b-thread requests the HOT event, its corresponding SMV module contains a Boolean variable called HOT_requested, which dynamically changes based on the current state using the ASSIGN operator.</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31f92bc7004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31f92bc7004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To simulate the execution of the program, the SMV main module functions as the event arbiter for the b-program and implements BP semantics. It initiates an enumerated variable called event, representing the currently selected event. The event variable can take any of the events requested across all b-threads, in addition to two helper events, BPROGRAM_START and BPROGRAM_DONE, marking the program’s start and end of execution, respectively. Further, the main module activates all the b-threads of the program as module instances. It tracks each b-thread requested and blocked variables by using the DEFINE operator. To capture the b-program’s dynamics, the system defines a transition relation that allows the next event value to be any currently enabled event, that means, events that are requested and not blocked. If no such event exists, the b-program terminates, and the system transitions to a sink state where the event variable equals BPROGRAM_DONE. This setting allows the detection of possible violations related to the termination of the b-program, such as deadlocks or early termination scenarios.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2decc7b19d0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2decc7b19d0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We conducted a performance evaluation of the approach, where we compared it against the current best practice in BP verification, which is the BPjs model checker. The evaluation involved several b-programs that were parameterized to be checked at different sizes. We assessed the symbolic verifier in two modes: one that uses Binary Decision Diagrams (BDD) and the other is SAT-based Bounded Model Checking (BMC). In terms of memory consumption, as expected, both symbolic model checkers outperformed the BPjs verifier. As for verification time, we observed that the BDD-based model checker excelled in the examples where the total number of events remained relatively small. However, as the number of events increased, the verification time for the BDD-based model checker significantly increased. On the other hand, when considering the bounded option, the BMC method was more resilient to the growing number of events in the b-program, and appears as a more robust approach, as expected.</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341cfdeb262_0_6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341cfdeb262_0_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This work was also extended to model and analyze probabilistic systems in BP using the new choice idiom. Traditionally, randomness in BP is introduced through random functions inside the b-thread or in event selection. The choice idiom allows for a non-uniform distribution that can be analyzed. It defines randomness in a way that enables execution, in the form of regular sampling, and verification using a model translation to PRISM, a tool for probabilistic model checking. The translation process is very similar to the SMV process we've seen in the previous slides. In terms of evaluation, we have also seen promising results similar to those of the symbolic model checking approach.</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34479321829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34479321829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As you probably know, modern software engineering practices </a:t>
            </a:r>
            <a:r>
              <a:rPr lang="en"/>
              <a:t>increasingly</a:t>
            </a:r>
            <a:r>
              <a:rPr lang="en"/>
              <a:t> rely on advanced analysis </a:t>
            </a:r>
            <a:r>
              <a:rPr lang="en"/>
              <a:t>techniques and AI tools. However, while existing frameworks involve various analysis tools and techniques, each still uses its own input language and modeling approach, and this requires a manual integration that combines the analysis results with system code. Finding a framework that can safely interweave user code and machine-generated artifacts while supporting formal analysis is a challenging research problem.</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345e1b71d5e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345e1b71d5e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Continuing with the deep reinforcement learning integration.</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341cfdeb262_0_1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341cfdeb262_0_1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So, in the basic reinforcement learning setting, an agent interacts with its environment in discrete time steps. At each step, the agent receives the current state and reward. It then chooses an action from the set of available actions, which is enacted in the environment. The environment then moves to a new state which is returned back to the agent along with a reward associated with this transition. The goal of a reinforcement learning agent is to learn a strategy that maximizes the expected cumulative reward. So, in our setting, the environment is the b-program, and the action is the event selected by the execution mechanism. The reward given by the b-program is based on local rewards given by the b-threads in each statement. So, the general approach is very straightforward: first, train a DRL agent to find a policy that maximizes the reward over the program run. Then, </a:t>
            </a:r>
            <a:r>
              <a:rPr lang="en">
                <a:solidFill>
                  <a:schemeClr val="dk1"/>
                </a:solidFill>
              </a:rPr>
              <a:t>use</a:t>
            </a:r>
            <a:r>
              <a:rPr lang="en">
                <a:solidFill>
                  <a:schemeClr val="dk1"/>
                </a:solidFill>
              </a:rPr>
              <a:t> the trained agent in the execution mechanism.</a:t>
            </a:r>
            <a:endParaRPr>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341cfdeb262_0_8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341cfdeb262_0_8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To support this integration, we added a local parameter called localReward. This parameter can be added to each b-thread and each statement to specify target objectives or optimization criteria. For example, here on the right, we can see that we give a positive reward only if we finish doing hot 3 times. The local rewards of all the b-threads are combined together using a predefined function. Then, a DRL agent can be trained on the combined reward, treating the BP model as an environment. The mechanism or strategy that is learned can be deterministic or non-deterministic, and it has different uses and purposes, as we will see now.</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341cfdeb262_0_8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341cfdeb262_0_8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In a deterministic setting, the event selection mechanism can only choose one event at each synchronization point. This is more suitable for situations where we want to optimize something, consider available resources, or achieve a certain goal. For example, in the HOT/COLD example, we can specify to finish pouring hot water three times as soon as possible, and then it suits this setting better. In terms of the execution mechanism, the meaning of this is very simple, and is to take the event with the best outcome at each stage, according to what the agent has learned.</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341cfdeb262_0_8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341cfdeb262_0_8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In a non-deterministic setting, we want an event selection mechanism that allows all runs that do not violate the requirements. This requires the DRL to distinguish between violating and legal runs and, consequently, be able to select multiple events from each state. In this way, it is possible to eliminate runs that violate some requirements while still defining a permissible behavior. If we return to the HOT/COLD example again, then we can specify the original requirement that will fit here, where we want to eventually do three times hot, but it does not have to happen as soon as possible. Now, the running mechanism is required to use the DRL agent in a slightly different way and take actions with expected reward values bigger than some threshold, which changes based on the use case.</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34479321829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34479321829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For evaluation, we focused on the task of finding an event selection strategy that reaches some predefined objective in a program. We compared the DRL approach against the current best practice in BP, which is a search-based program synthesis, and computed the time and memory taken to reach this strategy in several parameterized benchmarks. The results you see in this slide are for the deterministic setting, where we saw that increasing the state space of the program does not dramatically affect the DRL approach time to reach a deterministic strategy. In the paper, we also present some promising results for the non-deterministic setting in the same benchmarks.</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320016f93fc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320016f93fc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Moving forward, we want to continue to evaluate use cases that involve multiple integrations. We have already presented an initial evaluation in the paper, where we combined DRL, SMT solvers, and probabilistic model checking. So we want to continue and examine such use cases deeper. We also want to assess the usability of the proposed framework to increase adoption and improve accessibility, and extend to other tools. For instance, we already have some early work published on large language model integration.</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2a02359506d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2a02359506d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So, thank you for listening and I’ll be happy to answer questions.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decc7b19d0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decc7b19d0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To glue this pieces together, in this project we propose the behavioral programming </a:t>
            </a:r>
            <a:r>
              <a:rPr lang="en">
                <a:solidFill>
                  <a:schemeClr val="dk1"/>
                </a:solidFill>
              </a:rPr>
              <a:t>paradigm</a:t>
            </a:r>
            <a:r>
              <a:rPr lang="en">
                <a:solidFill>
                  <a:schemeClr val="dk1"/>
                </a:solidFill>
              </a:rPr>
              <a:t>, or BP for short. BP is designed to allow its users the ability to describe the behavior of systems in a natural and intuitive way, in a way that is aligned with how humans perceive system requirements. Specifically, in BP each requirement is translated into a single module that can describe what the system can do, should do, or should not do. Given these modules, an execution engine interprets and interweaves them at runtime in a way that produces cohesive system behavior.</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a02359506d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a02359506d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To better understand BP and our contribution, we’ll start with a short example, which is BP's Hello World. We have a system that controls two water taps, one for hot water and one for cold water. And we have requirements that describe how this system should operate. The first requirement states that the system should pour three portions of hot water. So we can translate this requirement into a BP module, which we call b-thread. Specifically, this b-thread is implemented in BPpy, a BP environment that is implemented in Python. So this b-thread requests the event of pouring hot water three times.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decc7b19d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2decc7b19d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In the second requirement, we state that the system should pour three portions of cold water. Thus, we will implement another b-thread that is very similar to the first b-thread, only now instead of asking for the hot event we ask for the cold event. So how will runs, that means a sequence of generated events, of a program containing these two b-threads, would look like? Basically, since we request each event 3 times with no other limitations, the system will allow every run which includes three hot and three cold.</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a02359506d_0_8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a02359506d_0_8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Ok, now, let’s make things a bit more complicated and assume a third requirement is added which states that for safety concerns there should be a portion of cold water between any two hot portions. So to implement this requirement we will add a third b-thread that waits for hot to happen and then blocks it from happening again until cold happens. So what are the possible possible executions now?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In order to answer this, we need to get deeper into BP’s execution mechanism. At any given moment, each b-thread states what it requests that will happen, what it waits for (but not requests), and what it blocks from happening. After submitting the statement, the b-thread pauses and waits for new instructions. The execution mechanism collects all statements and selects a single event that is requested and not blocked. If there are more than one, it picks randomly. After selecting the event,  the mechanism advances all b-threads that either </a:t>
            </a:r>
            <a:r>
              <a:rPr lang="en">
                <a:solidFill>
                  <a:schemeClr val="dk1"/>
                </a:solidFill>
              </a:rPr>
              <a:t>requested or </a:t>
            </a:r>
            <a:r>
              <a:rPr lang="en">
                <a:solidFill>
                  <a:schemeClr val="dk1"/>
                </a:solidFill>
              </a:rPr>
              <a:t>waited for that event, leaving others paused, and their statements are carried forward to the next round. This process is continued through the run of the program.</a:t>
            </a:r>
            <a:endParaRPr sz="10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a02359506d_0_8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2a02359506d_0_8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So basically, since the third b-thread repeatedly waits for Hot and then blocks it while waiting for Cold, the program now will only include runs that do not have two consecutive hot events. So we will get some of the runs we saw in the previous version, which include exactly three hot and exactly three cold, but we will also get some runs that include less than 3 hot. They are possible since as soon as the system finishes doing 3 cold and it has more than two hot events left to execute, we can't do both because the second one will be blocked by the second statement in the third b-thread.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341cfdeb262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341cfdeb262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Now that we have some idea about BP, let’s move to the project’s contribution. We discuss the integration of BP with SMT solvers, symbolic model </a:t>
            </a:r>
            <a:r>
              <a:rPr lang="en">
                <a:solidFill>
                  <a:schemeClr val="dk1"/>
                </a:solidFill>
              </a:rPr>
              <a:t>checking</a:t>
            </a:r>
            <a:r>
              <a:rPr lang="en">
                <a:solidFill>
                  <a:schemeClr val="dk1"/>
                </a:solidFill>
              </a:rPr>
              <a:t>, probabilistic model checking, and deep reinforcement learning. All of the integrations discussed here are evaluated and publicly available in the BPpy package. The vision behind this project is to create a comprehensive toolbox that harnesses these tools within a unified development framework. We will now go over each integration briefly and discuss the evaluations presented in the paper.</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345e1b71d5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345e1b71d5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We will start with the SMT solver integration.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9.jpg"/><Relationship Id="rId3"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p:cSld name="Title Slide">
    <p:spTree>
      <p:nvGrpSpPr>
        <p:cNvPr id="12" name="Shape 12"/>
        <p:cNvGrpSpPr/>
        <p:nvPr/>
      </p:nvGrpSpPr>
      <p:grpSpPr>
        <a:xfrm>
          <a:off x="0" y="0"/>
          <a:ext cx="0" cy="0"/>
          <a:chOff x="0" y="0"/>
          <a:chExt cx="0" cy="0"/>
        </a:xfrm>
      </p:grpSpPr>
      <p:sp>
        <p:nvSpPr>
          <p:cNvPr id="13" name="Google Shape;13;p2"/>
          <p:cNvSpPr txBox="1"/>
          <p:nvPr>
            <p:ph type="ctrTitle"/>
          </p:nvPr>
        </p:nvSpPr>
        <p:spPr>
          <a:xfrm>
            <a:off x="298673" y="1909168"/>
            <a:ext cx="4221000" cy="17907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3300"/>
              <a:buFont typeface="Assistant"/>
              <a:buNone/>
              <a:defRPr b="1" sz="3300">
                <a:solidFill>
                  <a:schemeClr val="dk1"/>
                </a:solidFill>
                <a:latin typeface="Assistant"/>
                <a:ea typeface="Assistant"/>
                <a:cs typeface="Assistant"/>
                <a:sym typeface="Assistant"/>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4" name="Google Shape;14;p2"/>
          <p:cNvSpPr txBox="1"/>
          <p:nvPr>
            <p:ph idx="1" type="subTitle"/>
          </p:nvPr>
        </p:nvSpPr>
        <p:spPr>
          <a:xfrm>
            <a:off x="298673" y="3768924"/>
            <a:ext cx="4221000" cy="1241700"/>
          </a:xfrm>
          <a:prstGeom prst="rect">
            <a:avLst/>
          </a:prstGeom>
          <a:noFill/>
          <a:ln>
            <a:noFill/>
          </a:ln>
        </p:spPr>
        <p:txBody>
          <a:bodyPr anchorCtr="0" anchor="t" bIns="34275" lIns="68575" spcFirstLastPara="1" rIns="68575" wrap="square" tIns="34275">
            <a:normAutofit/>
          </a:bodyPr>
          <a:lstStyle>
            <a:lvl1pPr lvl="0" algn="l">
              <a:lnSpc>
                <a:spcPct val="108333"/>
              </a:lnSpc>
              <a:spcBef>
                <a:spcPts val="800"/>
              </a:spcBef>
              <a:spcAft>
                <a:spcPts val="0"/>
              </a:spcAft>
              <a:buSzPts val="2200"/>
              <a:buNone/>
              <a:defRPr sz="1800">
                <a:solidFill>
                  <a:schemeClr val="dk2"/>
                </a:solidFill>
              </a:defRPr>
            </a:lvl1pPr>
            <a:lvl2pPr lvl="1" algn="ctr">
              <a:lnSpc>
                <a:spcPct val="130000"/>
              </a:lnSpc>
              <a:spcBef>
                <a:spcPts val="400"/>
              </a:spcBef>
              <a:spcAft>
                <a:spcPts val="0"/>
              </a:spcAft>
              <a:buSzPts val="1500"/>
              <a:buNone/>
              <a:defRPr sz="1500"/>
            </a:lvl2pPr>
            <a:lvl3pPr lvl="2" algn="ctr">
              <a:lnSpc>
                <a:spcPct val="144444"/>
              </a:lnSpc>
              <a:spcBef>
                <a:spcPts val="400"/>
              </a:spcBef>
              <a:spcAft>
                <a:spcPts val="0"/>
              </a:spcAft>
              <a:buClr>
                <a:schemeClr val="dk1"/>
              </a:buClr>
              <a:buSzPts val="1400"/>
              <a:buNone/>
              <a:defRPr sz="1400"/>
            </a:lvl3pPr>
            <a:lvl4pPr lvl="3" algn="ctr">
              <a:lnSpc>
                <a:spcPct val="162500"/>
              </a:lnSpc>
              <a:spcBef>
                <a:spcPts val="400"/>
              </a:spcBef>
              <a:spcAft>
                <a:spcPts val="0"/>
              </a:spcAft>
              <a:buClr>
                <a:schemeClr val="dk1"/>
              </a:buClr>
              <a:buSzPts val="1200"/>
              <a:buNone/>
              <a:defRPr sz="1200"/>
            </a:lvl4pPr>
            <a:lvl5pPr lvl="4" algn="ctr">
              <a:lnSpc>
                <a:spcPct val="1625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grpSp>
        <p:nvGrpSpPr>
          <p:cNvPr id="15" name="Google Shape;15;p2"/>
          <p:cNvGrpSpPr/>
          <p:nvPr/>
        </p:nvGrpSpPr>
        <p:grpSpPr>
          <a:xfrm flipH="1">
            <a:off x="1" y="0"/>
            <a:ext cx="8212746" cy="5136209"/>
            <a:chOff x="1" y="0"/>
            <a:chExt cx="10950328" cy="6848279"/>
          </a:xfrm>
        </p:grpSpPr>
        <p:sp>
          <p:nvSpPr>
            <p:cNvPr id="16" name="Google Shape;16;p2"/>
            <p:cNvSpPr/>
            <p:nvPr/>
          </p:nvSpPr>
          <p:spPr>
            <a:xfrm>
              <a:off x="1" y="0"/>
              <a:ext cx="4887771" cy="6848279"/>
            </a:xfrm>
            <a:custGeom>
              <a:rect b="b" l="l" r="r" t="t"/>
              <a:pathLst>
                <a:path extrusionOk="0" h="6848279" w="4887771">
                  <a:moveTo>
                    <a:pt x="0" y="0"/>
                  </a:moveTo>
                  <a:lnTo>
                    <a:pt x="1193928" y="0"/>
                  </a:lnTo>
                  <a:lnTo>
                    <a:pt x="4887771" y="2134960"/>
                  </a:lnTo>
                  <a:lnTo>
                    <a:pt x="4887771" y="6848279"/>
                  </a:lnTo>
                  <a:lnTo>
                    <a:pt x="4517967" y="6848279"/>
                  </a:lnTo>
                  <a:lnTo>
                    <a:pt x="0" y="4236994"/>
                  </a:lnTo>
                  <a:lnTo>
                    <a:pt x="0" y="0"/>
                  </a:lnTo>
                  <a:close/>
                </a:path>
              </a:pathLst>
            </a:custGeom>
            <a:solidFill>
              <a:schemeClr val="accent1">
                <a:alpha val="84705"/>
              </a:scheme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ssistant"/>
                <a:ea typeface="Assistant"/>
                <a:cs typeface="Assistant"/>
                <a:sym typeface="Assistant"/>
              </a:endParaRPr>
            </a:p>
          </p:txBody>
        </p:sp>
        <p:sp>
          <p:nvSpPr>
            <p:cNvPr id="17" name="Google Shape;17;p2"/>
            <p:cNvSpPr/>
            <p:nvPr/>
          </p:nvSpPr>
          <p:spPr>
            <a:xfrm>
              <a:off x="1778000" y="1"/>
              <a:ext cx="9172329" cy="5295647"/>
            </a:xfrm>
            <a:custGeom>
              <a:rect b="b" l="l" r="r" t="t"/>
              <a:pathLst>
                <a:path extrusionOk="0" h="5295647" w="9172329">
                  <a:moveTo>
                    <a:pt x="2816661" y="0"/>
                  </a:moveTo>
                  <a:lnTo>
                    <a:pt x="9172329" y="0"/>
                  </a:lnTo>
                  <a:lnTo>
                    <a:pt x="0" y="5295647"/>
                  </a:lnTo>
                  <a:lnTo>
                    <a:pt x="0" y="1626200"/>
                  </a:lnTo>
                  <a:lnTo>
                    <a:pt x="2816661" y="0"/>
                  </a:lnTo>
                  <a:close/>
                </a:path>
              </a:pathLst>
            </a:custGeom>
            <a:solidFill>
              <a:schemeClr val="dk2">
                <a:alpha val="67843"/>
              </a:scheme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ssistant"/>
                <a:ea typeface="Assistant"/>
                <a:cs typeface="Assistant"/>
                <a:sym typeface="Assistant"/>
              </a:endParaRPr>
            </a:p>
          </p:txBody>
        </p:sp>
      </p:grpSp>
      <p:pic>
        <p:nvPicPr>
          <p:cNvPr id="18" name="Google Shape;18;p2"/>
          <p:cNvPicPr preferRelativeResize="0"/>
          <p:nvPr/>
        </p:nvPicPr>
        <p:blipFill rotWithShape="1">
          <a:blip r:embed="rId2">
            <a:alphaModFix/>
          </a:blip>
          <a:srcRect b="0" l="0" r="0" t="0"/>
          <a:stretch/>
        </p:blipFill>
        <p:spPr>
          <a:xfrm>
            <a:off x="6992269" y="4638587"/>
            <a:ext cx="1909596" cy="314432"/>
          </a:xfrm>
          <a:prstGeom prst="rect">
            <a:avLst/>
          </a:prstGeom>
          <a:noFill/>
          <a:ln>
            <a:noFill/>
          </a:ln>
        </p:spPr>
      </p:pic>
      <p:sp>
        <p:nvSpPr>
          <p:cNvPr id="19" name="Google Shape;19;p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lgn="r">
              <a:buNone/>
              <a:defRPr sz="1300">
                <a:solidFill>
                  <a:schemeClr val="dk1"/>
                </a:solidFill>
                <a:latin typeface="Assistant"/>
                <a:ea typeface="Assistant"/>
                <a:cs typeface="Assistant"/>
                <a:sym typeface="Assistant"/>
              </a:defRPr>
            </a:lvl1pPr>
            <a:lvl2pPr lvl="1" algn="r">
              <a:buNone/>
              <a:defRPr sz="1300">
                <a:solidFill>
                  <a:schemeClr val="dk1"/>
                </a:solidFill>
                <a:latin typeface="Assistant"/>
                <a:ea typeface="Assistant"/>
                <a:cs typeface="Assistant"/>
                <a:sym typeface="Assistant"/>
              </a:defRPr>
            </a:lvl2pPr>
            <a:lvl3pPr lvl="2" algn="r">
              <a:buNone/>
              <a:defRPr sz="1300">
                <a:solidFill>
                  <a:schemeClr val="dk1"/>
                </a:solidFill>
                <a:latin typeface="Assistant"/>
                <a:ea typeface="Assistant"/>
                <a:cs typeface="Assistant"/>
                <a:sym typeface="Assistant"/>
              </a:defRPr>
            </a:lvl3pPr>
            <a:lvl4pPr lvl="3" algn="r">
              <a:buNone/>
              <a:defRPr sz="1300">
                <a:solidFill>
                  <a:schemeClr val="dk1"/>
                </a:solidFill>
                <a:latin typeface="Assistant"/>
                <a:ea typeface="Assistant"/>
                <a:cs typeface="Assistant"/>
                <a:sym typeface="Assistant"/>
              </a:defRPr>
            </a:lvl4pPr>
            <a:lvl5pPr lvl="4" algn="r">
              <a:buNone/>
              <a:defRPr sz="1300">
                <a:solidFill>
                  <a:schemeClr val="dk1"/>
                </a:solidFill>
                <a:latin typeface="Assistant"/>
                <a:ea typeface="Assistant"/>
                <a:cs typeface="Assistant"/>
                <a:sym typeface="Assistant"/>
              </a:defRPr>
            </a:lvl5pPr>
            <a:lvl6pPr lvl="5" algn="r">
              <a:buNone/>
              <a:defRPr sz="1300">
                <a:solidFill>
                  <a:schemeClr val="dk1"/>
                </a:solidFill>
                <a:latin typeface="Assistant"/>
                <a:ea typeface="Assistant"/>
                <a:cs typeface="Assistant"/>
                <a:sym typeface="Assistant"/>
              </a:defRPr>
            </a:lvl6pPr>
            <a:lvl7pPr lvl="6" algn="r">
              <a:buNone/>
              <a:defRPr sz="1300">
                <a:solidFill>
                  <a:schemeClr val="dk1"/>
                </a:solidFill>
                <a:latin typeface="Assistant"/>
                <a:ea typeface="Assistant"/>
                <a:cs typeface="Assistant"/>
                <a:sym typeface="Assistant"/>
              </a:defRPr>
            </a:lvl7pPr>
            <a:lvl8pPr lvl="7" algn="r">
              <a:buNone/>
              <a:defRPr sz="1300">
                <a:solidFill>
                  <a:schemeClr val="dk1"/>
                </a:solidFill>
                <a:latin typeface="Assistant"/>
                <a:ea typeface="Assistant"/>
                <a:cs typeface="Assistant"/>
                <a:sym typeface="Assistant"/>
              </a:defRPr>
            </a:lvl8pPr>
            <a:lvl9pPr lvl="8" algn="r">
              <a:buNone/>
              <a:defRPr sz="1300">
                <a:solidFill>
                  <a:schemeClr val="dk1"/>
                </a:solidFill>
                <a:latin typeface="Assistant"/>
                <a:ea typeface="Assistant"/>
                <a:cs typeface="Assistant"/>
                <a:sym typeface="Assistan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spTree>
      <p:nvGrpSpPr>
        <p:cNvPr id="88" name="Shape 88"/>
        <p:cNvGrpSpPr/>
        <p:nvPr/>
      </p:nvGrpSpPr>
      <p:grpSpPr>
        <a:xfrm>
          <a:off x="0" y="0"/>
          <a:ext cx="0" cy="0"/>
          <a:chOff x="0" y="0"/>
          <a:chExt cx="0" cy="0"/>
        </a:xfrm>
      </p:grpSpPr>
      <p:sp>
        <p:nvSpPr>
          <p:cNvPr id="89" name="Google Shape;89;p11"/>
          <p:cNvSpPr/>
          <p:nvPr/>
        </p:nvSpPr>
        <p:spPr>
          <a:xfrm>
            <a:off x="0" y="4725640"/>
            <a:ext cx="9144000" cy="417900"/>
          </a:xfrm>
          <a:prstGeom prst="rect">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90" name="Google Shape;90;p11"/>
          <p:cNvSpPr/>
          <p:nvPr/>
        </p:nvSpPr>
        <p:spPr>
          <a:xfrm flipH="1">
            <a:off x="0" y="0"/>
            <a:ext cx="9144000" cy="5143500"/>
          </a:xfrm>
          <a:custGeom>
            <a:rect b="b" l="l" r="r" t="t"/>
            <a:pathLst>
              <a:path extrusionOk="0" h="6858000" w="12192000">
                <a:moveTo>
                  <a:pt x="5223846" y="0"/>
                </a:moveTo>
                <a:lnTo>
                  <a:pt x="12192000" y="0"/>
                </a:lnTo>
                <a:lnTo>
                  <a:pt x="12192000" y="4098880"/>
                </a:lnTo>
                <a:lnTo>
                  <a:pt x="7413064" y="6858000"/>
                </a:lnTo>
                <a:lnTo>
                  <a:pt x="0" y="6858000"/>
                </a:lnTo>
                <a:lnTo>
                  <a:pt x="0" y="3015989"/>
                </a:lnTo>
                <a:lnTo>
                  <a:pt x="5223846" y="0"/>
                </a:lnTo>
                <a:close/>
              </a:path>
            </a:pathLst>
          </a:custGeom>
          <a:solidFill>
            <a:schemeClr val="accent6">
              <a:alpha val="37647"/>
            </a:scheme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91" name="Google Shape;91;p11"/>
          <p:cNvSpPr txBox="1"/>
          <p:nvPr>
            <p:ph idx="12" type="sldNum"/>
          </p:nvPr>
        </p:nvSpPr>
        <p:spPr>
          <a:xfrm>
            <a:off x="0" y="4800330"/>
            <a:ext cx="5001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
        <p:nvSpPr>
          <p:cNvPr id="92" name="Google Shape;92;p11"/>
          <p:cNvSpPr txBox="1"/>
          <p:nvPr>
            <p:ph type="title"/>
          </p:nvPr>
        </p:nvSpPr>
        <p:spPr>
          <a:xfrm>
            <a:off x="600076" y="273844"/>
            <a:ext cx="8043900" cy="5799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2700"/>
              <a:buFont typeface="Assistant"/>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3" name="Google Shape;93;p11"/>
          <p:cNvSpPr txBox="1"/>
          <p:nvPr>
            <p:ph idx="1" type="body"/>
          </p:nvPr>
        </p:nvSpPr>
        <p:spPr>
          <a:xfrm>
            <a:off x="600075" y="994429"/>
            <a:ext cx="8043900" cy="3634800"/>
          </a:xfrm>
          <a:prstGeom prst="rect">
            <a:avLst/>
          </a:prstGeom>
          <a:noFill/>
          <a:ln>
            <a:noFill/>
          </a:ln>
        </p:spPr>
        <p:txBody>
          <a:bodyPr anchorCtr="0" anchor="t" bIns="34275" lIns="68575" spcFirstLastPara="1" rIns="68575" wrap="square" tIns="34275">
            <a:normAutofit/>
          </a:bodyPr>
          <a:lstStyle>
            <a:lvl1pPr indent="-330200" lvl="0" marL="457200" algn="l">
              <a:lnSpc>
                <a:spcPct val="144444"/>
              </a:lnSpc>
              <a:spcBef>
                <a:spcPts val="800"/>
              </a:spcBef>
              <a:spcAft>
                <a:spcPts val="0"/>
              </a:spcAft>
              <a:buSzPts val="1600"/>
              <a:buChar char="\"/>
              <a:defRPr/>
            </a:lvl1pPr>
            <a:lvl2pPr indent="-317500" lvl="1" marL="914400" algn="l">
              <a:lnSpc>
                <a:spcPct val="144444"/>
              </a:lnSpc>
              <a:spcBef>
                <a:spcPts val="400"/>
              </a:spcBef>
              <a:spcAft>
                <a:spcPts val="0"/>
              </a:spcAft>
              <a:buSzPts val="1400"/>
              <a:buChar char="\"/>
              <a:defRPr/>
            </a:lvl2pPr>
            <a:lvl3pPr indent="-317500" lvl="2" marL="1371600" algn="l">
              <a:lnSpc>
                <a:spcPct val="144444"/>
              </a:lnSpc>
              <a:spcBef>
                <a:spcPts val="400"/>
              </a:spcBef>
              <a:spcAft>
                <a:spcPts val="0"/>
              </a:spcAft>
              <a:buClr>
                <a:schemeClr val="dk1"/>
              </a:buClr>
              <a:buSzPts val="1400"/>
              <a:buChar char="•"/>
              <a:defRPr/>
            </a:lvl3pPr>
            <a:lvl4pPr indent="-317500" lvl="3" marL="1828800" algn="l">
              <a:lnSpc>
                <a:spcPct val="144444"/>
              </a:lnSpc>
              <a:spcBef>
                <a:spcPts val="400"/>
              </a:spcBef>
              <a:spcAft>
                <a:spcPts val="0"/>
              </a:spcAft>
              <a:buClr>
                <a:schemeClr val="dk1"/>
              </a:buClr>
              <a:buSzPts val="1400"/>
              <a:buChar char="•"/>
              <a:defRPr/>
            </a:lvl4pPr>
            <a:lvl5pPr indent="-317500" lvl="4" marL="2286000" algn="l">
              <a:lnSpc>
                <a:spcPct val="144444"/>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pic>
        <p:nvPicPr>
          <p:cNvPr id="94" name="Google Shape;94;p11"/>
          <p:cNvPicPr preferRelativeResize="0"/>
          <p:nvPr/>
        </p:nvPicPr>
        <p:blipFill rotWithShape="1">
          <a:blip r:embed="rId2">
            <a:alphaModFix/>
          </a:blip>
          <a:srcRect b="0" l="81138" r="0" t="0"/>
          <a:stretch/>
        </p:blipFill>
        <p:spPr>
          <a:xfrm>
            <a:off x="8748247" y="4845565"/>
            <a:ext cx="291342" cy="254326"/>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itle and Content">
  <p:cSld name="4_Title and Content">
    <p:spTree>
      <p:nvGrpSpPr>
        <p:cNvPr id="95" name="Shape 95"/>
        <p:cNvGrpSpPr/>
        <p:nvPr/>
      </p:nvGrpSpPr>
      <p:grpSpPr>
        <a:xfrm>
          <a:off x="0" y="0"/>
          <a:ext cx="0" cy="0"/>
          <a:chOff x="0" y="0"/>
          <a:chExt cx="0" cy="0"/>
        </a:xfrm>
      </p:grpSpPr>
      <p:sp>
        <p:nvSpPr>
          <p:cNvPr id="96" name="Google Shape;96;p12"/>
          <p:cNvSpPr/>
          <p:nvPr/>
        </p:nvSpPr>
        <p:spPr>
          <a:xfrm>
            <a:off x="0" y="4725640"/>
            <a:ext cx="9144000" cy="417900"/>
          </a:xfrm>
          <a:prstGeom prst="rect">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97" name="Google Shape;97;p12"/>
          <p:cNvSpPr txBox="1"/>
          <p:nvPr>
            <p:ph idx="12" type="sldNum"/>
          </p:nvPr>
        </p:nvSpPr>
        <p:spPr>
          <a:xfrm>
            <a:off x="0" y="4800330"/>
            <a:ext cx="5001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
        <p:nvSpPr>
          <p:cNvPr id="98" name="Google Shape;98;p12"/>
          <p:cNvSpPr/>
          <p:nvPr/>
        </p:nvSpPr>
        <p:spPr>
          <a:xfrm flipH="1">
            <a:off x="2" y="0"/>
            <a:ext cx="9144000" cy="5143500"/>
          </a:xfrm>
          <a:custGeom>
            <a:rect b="b" l="l" r="r" t="t"/>
            <a:pathLst>
              <a:path extrusionOk="0" h="6858000" w="12192000">
                <a:moveTo>
                  <a:pt x="5223846" y="0"/>
                </a:moveTo>
                <a:lnTo>
                  <a:pt x="12192000" y="0"/>
                </a:lnTo>
                <a:lnTo>
                  <a:pt x="12192000" y="4098880"/>
                </a:lnTo>
                <a:lnTo>
                  <a:pt x="7413064" y="6858000"/>
                </a:lnTo>
                <a:lnTo>
                  <a:pt x="0" y="6858000"/>
                </a:lnTo>
                <a:lnTo>
                  <a:pt x="0" y="3015989"/>
                </a:lnTo>
                <a:lnTo>
                  <a:pt x="5223846" y="0"/>
                </a:lnTo>
                <a:close/>
              </a:path>
            </a:pathLst>
          </a:custGeom>
          <a:solidFill>
            <a:schemeClr val="accent6">
              <a:alpha val="37647"/>
            </a:scheme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cxnSp>
        <p:nvCxnSpPr>
          <p:cNvPr id="99" name="Google Shape;99;p12"/>
          <p:cNvCxnSpPr/>
          <p:nvPr/>
        </p:nvCxnSpPr>
        <p:spPr>
          <a:xfrm>
            <a:off x="0" y="250121"/>
            <a:ext cx="351300" cy="417900"/>
          </a:xfrm>
          <a:prstGeom prst="straightConnector1">
            <a:avLst/>
          </a:prstGeom>
          <a:noFill/>
          <a:ln cap="flat" cmpd="sng" w="12700">
            <a:solidFill>
              <a:schemeClr val="dk1"/>
            </a:solidFill>
            <a:prstDash val="solid"/>
            <a:miter lim="800000"/>
            <a:headEnd len="sm" w="sm" type="none"/>
            <a:tailEnd len="sm" w="sm" type="none"/>
          </a:ln>
        </p:spPr>
      </p:cxnSp>
      <p:sp>
        <p:nvSpPr>
          <p:cNvPr id="100" name="Google Shape;100;p12"/>
          <p:cNvSpPr txBox="1"/>
          <p:nvPr>
            <p:ph type="title"/>
          </p:nvPr>
        </p:nvSpPr>
        <p:spPr>
          <a:xfrm>
            <a:off x="600076" y="273844"/>
            <a:ext cx="8043900" cy="5799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2700"/>
              <a:buFont typeface="Assistant"/>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1" name="Google Shape;101;p12"/>
          <p:cNvSpPr txBox="1"/>
          <p:nvPr>
            <p:ph idx="1" type="body"/>
          </p:nvPr>
        </p:nvSpPr>
        <p:spPr>
          <a:xfrm>
            <a:off x="600075" y="1254443"/>
            <a:ext cx="8043900" cy="3374700"/>
          </a:xfrm>
          <a:prstGeom prst="rect">
            <a:avLst/>
          </a:prstGeom>
          <a:noFill/>
          <a:ln>
            <a:noFill/>
          </a:ln>
        </p:spPr>
        <p:txBody>
          <a:bodyPr anchorCtr="0" anchor="t" bIns="34275" lIns="68575" spcFirstLastPara="1" rIns="68575" wrap="square" tIns="34275">
            <a:normAutofit/>
          </a:bodyPr>
          <a:lstStyle>
            <a:lvl1pPr indent="-330200" lvl="0" marL="457200" algn="l">
              <a:lnSpc>
                <a:spcPct val="144444"/>
              </a:lnSpc>
              <a:spcBef>
                <a:spcPts val="800"/>
              </a:spcBef>
              <a:spcAft>
                <a:spcPts val="0"/>
              </a:spcAft>
              <a:buSzPts val="1600"/>
              <a:buChar char="\"/>
              <a:defRPr/>
            </a:lvl1pPr>
            <a:lvl2pPr indent="-317500" lvl="1" marL="914400" algn="l">
              <a:lnSpc>
                <a:spcPct val="144444"/>
              </a:lnSpc>
              <a:spcBef>
                <a:spcPts val="400"/>
              </a:spcBef>
              <a:spcAft>
                <a:spcPts val="0"/>
              </a:spcAft>
              <a:buSzPts val="1400"/>
              <a:buChar char="\"/>
              <a:defRPr/>
            </a:lvl2pPr>
            <a:lvl3pPr indent="-317500" lvl="2" marL="1371600" algn="l">
              <a:lnSpc>
                <a:spcPct val="144444"/>
              </a:lnSpc>
              <a:spcBef>
                <a:spcPts val="400"/>
              </a:spcBef>
              <a:spcAft>
                <a:spcPts val="0"/>
              </a:spcAft>
              <a:buClr>
                <a:schemeClr val="dk1"/>
              </a:buClr>
              <a:buSzPts val="1400"/>
              <a:buChar char="•"/>
              <a:defRPr/>
            </a:lvl3pPr>
            <a:lvl4pPr indent="-317500" lvl="3" marL="1828800" algn="l">
              <a:lnSpc>
                <a:spcPct val="144444"/>
              </a:lnSpc>
              <a:spcBef>
                <a:spcPts val="400"/>
              </a:spcBef>
              <a:spcAft>
                <a:spcPts val="0"/>
              </a:spcAft>
              <a:buClr>
                <a:schemeClr val="dk1"/>
              </a:buClr>
              <a:buSzPts val="1400"/>
              <a:buChar char="•"/>
              <a:defRPr/>
            </a:lvl4pPr>
            <a:lvl5pPr indent="-317500" lvl="4" marL="2286000" algn="l">
              <a:lnSpc>
                <a:spcPct val="144444"/>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2" name="Google Shape;102;p12"/>
          <p:cNvSpPr txBox="1"/>
          <p:nvPr>
            <p:ph idx="2" type="body"/>
          </p:nvPr>
        </p:nvSpPr>
        <p:spPr>
          <a:xfrm>
            <a:off x="600075" y="740734"/>
            <a:ext cx="8043900" cy="339300"/>
          </a:xfrm>
          <a:prstGeom prst="rect">
            <a:avLst/>
          </a:prstGeom>
          <a:noFill/>
          <a:ln>
            <a:noFill/>
          </a:ln>
        </p:spPr>
        <p:txBody>
          <a:bodyPr anchorCtr="0" anchor="t" bIns="34275" lIns="68575" spcFirstLastPara="1" rIns="68575" wrap="square" tIns="0">
            <a:noAutofit/>
          </a:bodyPr>
          <a:lstStyle>
            <a:lvl1pPr indent="-228600" lvl="0" marL="457200" algn="l">
              <a:lnSpc>
                <a:spcPct val="144444"/>
              </a:lnSpc>
              <a:spcBef>
                <a:spcPts val="800"/>
              </a:spcBef>
              <a:spcAft>
                <a:spcPts val="0"/>
              </a:spcAft>
              <a:buSzPts val="1600"/>
              <a:buNone/>
              <a:defRPr b="1" sz="1400">
                <a:solidFill>
                  <a:schemeClr val="accent1"/>
                </a:solidFill>
              </a:defRPr>
            </a:lvl1pPr>
            <a:lvl2pPr indent="-317500" lvl="1" marL="914400" algn="l">
              <a:lnSpc>
                <a:spcPct val="144444"/>
              </a:lnSpc>
              <a:spcBef>
                <a:spcPts val="400"/>
              </a:spcBef>
              <a:spcAft>
                <a:spcPts val="0"/>
              </a:spcAft>
              <a:buSzPts val="1400"/>
              <a:buChar char="\"/>
              <a:defRPr b="1">
                <a:solidFill>
                  <a:schemeClr val="accent1"/>
                </a:solidFill>
              </a:defRPr>
            </a:lvl2pPr>
            <a:lvl3pPr indent="-317500" lvl="2" marL="1371600" algn="l">
              <a:lnSpc>
                <a:spcPct val="144444"/>
              </a:lnSpc>
              <a:spcBef>
                <a:spcPts val="400"/>
              </a:spcBef>
              <a:spcAft>
                <a:spcPts val="0"/>
              </a:spcAft>
              <a:buClr>
                <a:schemeClr val="accent1"/>
              </a:buClr>
              <a:buSzPts val="1400"/>
              <a:buChar char="•"/>
              <a:defRPr b="1">
                <a:solidFill>
                  <a:schemeClr val="accent1"/>
                </a:solidFill>
              </a:defRPr>
            </a:lvl3pPr>
            <a:lvl4pPr indent="-317500" lvl="3" marL="1828800" algn="l">
              <a:lnSpc>
                <a:spcPct val="144444"/>
              </a:lnSpc>
              <a:spcBef>
                <a:spcPts val="400"/>
              </a:spcBef>
              <a:spcAft>
                <a:spcPts val="0"/>
              </a:spcAft>
              <a:buClr>
                <a:schemeClr val="accent1"/>
              </a:buClr>
              <a:buSzPts val="1400"/>
              <a:buChar char="•"/>
              <a:defRPr b="1">
                <a:solidFill>
                  <a:schemeClr val="accent1"/>
                </a:solidFill>
              </a:defRPr>
            </a:lvl4pPr>
            <a:lvl5pPr indent="-317500" lvl="4" marL="2286000" algn="l">
              <a:lnSpc>
                <a:spcPct val="144444"/>
              </a:lnSpc>
              <a:spcBef>
                <a:spcPts val="400"/>
              </a:spcBef>
              <a:spcAft>
                <a:spcPts val="0"/>
              </a:spcAft>
              <a:buClr>
                <a:schemeClr val="accent1"/>
              </a:buClr>
              <a:buSzPts val="1400"/>
              <a:buChar char="•"/>
              <a:defRPr b="1">
                <a:solidFill>
                  <a:schemeClr val="accent1"/>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pic>
        <p:nvPicPr>
          <p:cNvPr id="103" name="Google Shape;103;p12"/>
          <p:cNvPicPr preferRelativeResize="0"/>
          <p:nvPr/>
        </p:nvPicPr>
        <p:blipFill rotWithShape="1">
          <a:blip r:embed="rId2">
            <a:alphaModFix/>
          </a:blip>
          <a:srcRect b="0" l="81138" r="0" t="0"/>
          <a:stretch/>
        </p:blipFill>
        <p:spPr>
          <a:xfrm>
            <a:off x="8748247" y="4845565"/>
            <a:ext cx="291342" cy="254326"/>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and Content">
  <p:cSld name="2_Title and Content">
    <p:spTree>
      <p:nvGrpSpPr>
        <p:cNvPr id="104" name="Shape 104"/>
        <p:cNvGrpSpPr/>
        <p:nvPr/>
      </p:nvGrpSpPr>
      <p:grpSpPr>
        <a:xfrm>
          <a:off x="0" y="0"/>
          <a:ext cx="0" cy="0"/>
          <a:chOff x="0" y="0"/>
          <a:chExt cx="0" cy="0"/>
        </a:xfrm>
      </p:grpSpPr>
      <p:sp>
        <p:nvSpPr>
          <p:cNvPr id="105" name="Google Shape;105;p13"/>
          <p:cNvSpPr/>
          <p:nvPr/>
        </p:nvSpPr>
        <p:spPr>
          <a:xfrm>
            <a:off x="-8571" y="0"/>
            <a:ext cx="617100" cy="1798200"/>
          </a:xfrm>
          <a:prstGeom prst="rect">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06" name="Google Shape;106;p13"/>
          <p:cNvSpPr/>
          <p:nvPr/>
        </p:nvSpPr>
        <p:spPr>
          <a:xfrm flipH="1">
            <a:off x="3" y="350461"/>
            <a:ext cx="9143999" cy="4305204"/>
          </a:xfrm>
          <a:custGeom>
            <a:rect b="b" l="l" r="r" t="t"/>
            <a:pathLst>
              <a:path extrusionOk="0" h="5740272" w="12191999">
                <a:moveTo>
                  <a:pt x="12191999" y="0"/>
                </a:moveTo>
                <a:lnTo>
                  <a:pt x="12191999" y="3048077"/>
                </a:lnTo>
                <a:lnTo>
                  <a:pt x="12191999" y="5465875"/>
                </a:lnTo>
                <a:lnTo>
                  <a:pt x="12191999" y="5740272"/>
                </a:lnTo>
                <a:lnTo>
                  <a:pt x="0" y="5740272"/>
                </a:lnTo>
                <a:lnTo>
                  <a:pt x="0" y="5465875"/>
                </a:lnTo>
                <a:lnTo>
                  <a:pt x="0" y="5465875"/>
                </a:lnTo>
                <a:lnTo>
                  <a:pt x="0" y="2025264"/>
                </a:lnTo>
                <a:lnTo>
                  <a:pt x="3597180" y="0"/>
                </a:lnTo>
                <a:close/>
              </a:path>
            </a:pathLst>
          </a:custGeom>
          <a:solidFill>
            <a:schemeClr val="accent6">
              <a:alpha val="37647"/>
            </a:scheme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cxnSp>
        <p:nvCxnSpPr>
          <p:cNvPr id="107" name="Google Shape;107;p13"/>
          <p:cNvCxnSpPr/>
          <p:nvPr/>
        </p:nvCxnSpPr>
        <p:spPr>
          <a:xfrm>
            <a:off x="0" y="623501"/>
            <a:ext cx="351300" cy="417900"/>
          </a:xfrm>
          <a:prstGeom prst="straightConnector1">
            <a:avLst/>
          </a:prstGeom>
          <a:noFill/>
          <a:ln cap="flat" cmpd="sng" w="12700">
            <a:solidFill>
              <a:schemeClr val="dk1"/>
            </a:solidFill>
            <a:prstDash val="solid"/>
            <a:miter lim="800000"/>
            <a:headEnd len="sm" w="sm" type="none"/>
            <a:tailEnd len="sm" w="sm" type="none"/>
          </a:ln>
        </p:spPr>
      </p:cxnSp>
      <p:sp>
        <p:nvSpPr>
          <p:cNvPr id="108" name="Google Shape;108;p13"/>
          <p:cNvSpPr/>
          <p:nvPr/>
        </p:nvSpPr>
        <p:spPr>
          <a:xfrm flipH="1">
            <a:off x="7032944" y="1"/>
            <a:ext cx="1565160" cy="1430891"/>
          </a:xfrm>
          <a:custGeom>
            <a:rect b="b" l="l" r="r" t="t"/>
            <a:pathLst>
              <a:path extrusionOk="0" h="1907855" w="2086880">
                <a:moveTo>
                  <a:pt x="1477382" y="0"/>
                </a:moveTo>
                <a:lnTo>
                  <a:pt x="2086880" y="0"/>
                </a:lnTo>
                <a:lnTo>
                  <a:pt x="2086880" y="732912"/>
                </a:lnTo>
                <a:lnTo>
                  <a:pt x="0" y="1907855"/>
                </a:lnTo>
                <a:lnTo>
                  <a:pt x="0" y="831787"/>
                </a:lnTo>
                <a:lnTo>
                  <a:pt x="1477382" y="0"/>
                </a:lnTo>
                <a:close/>
              </a:path>
            </a:pathLst>
          </a:custGeom>
          <a:gradFill>
            <a:gsLst>
              <a:gs pos="0">
                <a:schemeClr val="accent1"/>
              </a:gs>
              <a:gs pos="100000">
                <a:schemeClr val="accent2"/>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09" name="Google Shape;109;p13"/>
          <p:cNvSpPr/>
          <p:nvPr/>
        </p:nvSpPr>
        <p:spPr>
          <a:xfrm>
            <a:off x="0" y="4725640"/>
            <a:ext cx="9144000" cy="417900"/>
          </a:xfrm>
          <a:prstGeom prst="rect">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10" name="Google Shape;110;p13"/>
          <p:cNvSpPr txBox="1"/>
          <p:nvPr>
            <p:ph type="title"/>
          </p:nvPr>
        </p:nvSpPr>
        <p:spPr>
          <a:xfrm>
            <a:off x="600075" y="647224"/>
            <a:ext cx="8043900" cy="5799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2700"/>
              <a:buFont typeface="Assistant"/>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1" name="Google Shape;111;p13"/>
          <p:cNvSpPr txBox="1"/>
          <p:nvPr>
            <p:ph idx="1" type="body"/>
          </p:nvPr>
        </p:nvSpPr>
        <p:spPr>
          <a:xfrm>
            <a:off x="600075" y="1367810"/>
            <a:ext cx="8043900" cy="3013800"/>
          </a:xfrm>
          <a:prstGeom prst="rect">
            <a:avLst/>
          </a:prstGeom>
          <a:noFill/>
          <a:ln>
            <a:noFill/>
          </a:ln>
        </p:spPr>
        <p:txBody>
          <a:bodyPr anchorCtr="0" anchor="t" bIns="34275" lIns="68575" spcFirstLastPara="1" rIns="68575" wrap="square" tIns="34275">
            <a:normAutofit/>
          </a:bodyPr>
          <a:lstStyle>
            <a:lvl1pPr indent="-330200" lvl="0" marL="457200" algn="l">
              <a:lnSpc>
                <a:spcPct val="144444"/>
              </a:lnSpc>
              <a:spcBef>
                <a:spcPts val="800"/>
              </a:spcBef>
              <a:spcAft>
                <a:spcPts val="0"/>
              </a:spcAft>
              <a:buSzPts val="1600"/>
              <a:buChar char="\"/>
              <a:defRPr/>
            </a:lvl1pPr>
            <a:lvl2pPr indent="-317500" lvl="1" marL="914400" algn="l">
              <a:lnSpc>
                <a:spcPct val="144444"/>
              </a:lnSpc>
              <a:spcBef>
                <a:spcPts val="400"/>
              </a:spcBef>
              <a:spcAft>
                <a:spcPts val="0"/>
              </a:spcAft>
              <a:buSzPts val="1400"/>
              <a:buChar char="\"/>
              <a:defRPr/>
            </a:lvl2pPr>
            <a:lvl3pPr indent="-317500" lvl="2" marL="1371600" algn="l">
              <a:lnSpc>
                <a:spcPct val="144444"/>
              </a:lnSpc>
              <a:spcBef>
                <a:spcPts val="400"/>
              </a:spcBef>
              <a:spcAft>
                <a:spcPts val="0"/>
              </a:spcAft>
              <a:buClr>
                <a:schemeClr val="dk1"/>
              </a:buClr>
              <a:buSzPts val="1400"/>
              <a:buChar char="•"/>
              <a:defRPr/>
            </a:lvl3pPr>
            <a:lvl4pPr indent="-317500" lvl="3" marL="1828800" algn="l">
              <a:lnSpc>
                <a:spcPct val="144444"/>
              </a:lnSpc>
              <a:spcBef>
                <a:spcPts val="400"/>
              </a:spcBef>
              <a:spcAft>
                <a:spcPts val="0"/>
              </a:spcAft>
              <a:buClr>
                <a:schemeClr val="dk1"/>
              </a:buClr>
              <a:buSzPts val="1400"/>
              <a:buChar char="•"/>
              <a:defRPr/>
            </a:lvl4pPr>
            <a:lvl5pPr indent="-317500" lvl="4" marL="2286000" algn="l">
              <a:lnSpc>
                <a:spcPct val="144444"/>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2" name="Google Shape;112;p13"/>
          <p:cNvSpPr txBox="1"/>
          <p:nvPr>
            <p:ph idx="12" type="sldNum"/>
          </p:nvPr>
        </p:nvSpPr>
        <p:spPr>
          <a:xfrm>
            <a:off x="0" y="4800330"/>
            <a:ext cx="5001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pic>
        <p:nvPicPr>
          <p:cNvPr id="113" name="Google Shape;113;p13"/>
          <p:cNvPicPr preferRelativeResize="0"/>
          <p:nvPr/>
        </p:nvPicPr>
        <p:blipFill rotWithShape="1">
          <a:blip r:embed="rId2">
            <a:alphaModFix/>
          </a:blip>
          <a:srcRect b="0" l="81138" r="0" t="0"/>
          <a:stretch/>
        </p:blipFill>
        <p:spPr>
          <a:xfrm>
            <a:off x="8748247" y="4845565"/>
            <a:ext cx="291342" cy="254326"/>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Title and Content">
  <p:cSld name="5_Title and Content">
    <p:spTree>
      <p:nvGrpSpPr>
        <p:cNvPr id="114" name="Shape 114"/>
        <p:cNvGrpSpPr/>
        <p:nvPr/>
      </p:nvGrpSpPr>
      <p:grpSpPr>
        <a:xfrm>
          <a:off x="0" y="0"/>
          <a:ext cx="0" cy="0"/>
          <a:chOff x="0" y="0"/>
          <a:chExt cx="0" cy="0"/>
        </a:xfrm>
      </p:grpSpPr>
      <p:sp>
        <p:nvSpPr>
          <p:cNvPr id="115" name="Google Shape;115;p14"/>
          <p:cNvSpPr/>
          <p:nvPr/>
        </p:nvSpPr>
        <p:spPr>
          <a:xfrm>
            <a:off x="0" y="0"/>
            <a:ext cx="617100" cy="1798200"/>
          </a:xfrm>
          <a:prstGeom prst="rect">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16" name="Google Shape;116;p14"/>
          <p:cNvSpPr/>
          <p:nvPr/>
        </p:nvSpPr>
        <p:spPr>
          <a:xfrm>
            <a:off x="0" y="4725640"/>
            <a:ext cx="9144000" cy="417900"/>
          </a:xfrm>
          <a:prstGeom prst="rect">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17" name="Google Shape;117;p14"/>
          <p:cNvSpPr txBox="1"/>
          <p:nvPr>
            <p:ph idx="12" type="sldNum"/>
          </p:nvPr>
        </p:nvSpPr>
        <p:spPr>
          <a:xfrm>
            <a:off x="0" y="4800330"/>
            <a:ext cx="5001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
        <p:nvSpPr>
          <p:cNvPr id="118" name="Google Shape;118;p14"/>
          <p:cNvSpPr/>
          <p:nvPr/>
        </p:nvSpPr>
        <p:spPr>
          <a:xfrm flipH="1">
            <a:off x="3" y="350461"/>
            <a:ext cx="9143999" cy="4305204"/>
          </a:xfrm>
          <a:custGeom>
            <a:rect b="b" l="l" r="r" t="t"/>
            <a:pathLst>
              <a:path extrusionOk="0" h="5740272" w="12191999">
                <a:moveTo>
                  <a:pt x="12191999" y="0"/>
                </a:moveTo>
                <a:lnTo>
                  <a:pt x="12191999" y="3048077"/>
                </a:lnTo>
                <a:lnTo>
                  <a:pt x="12191999" y="5465875"/>
                </a:lnTo>
                <a:lnTo>
                  <a:pt x="12191999" y="5740272"/>
                </a:lnTo>
                <a:lnTo>
                  <a:pt x="0" y="5740272"/>
                </a:lnTo>
                <a:lnTo>
                  <a:pt x="0" y="5465875"/>
                </a:lnTo>
                <a:lnTo>
                  <a:pt x="0" y="5465875"/>
                </a:lnTo>
                <a:lnTo>
                  <a:pt x="0" y="2025264"/>
                </a:lnTo>
                <a:lnTo>
                  <a:pt x="3597180" y="0"/>
                </a:lnTo>
                <a:close/>
              </a:path>
            </a:pathLst>
          </a:custGeom>
          <a:solidFill>
            <a:schemeClr val="accent6">
              <a:alpha val="37647"/>
            </a:scheme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cxnSp>
        <p:nvCxnSpPr>
          <p:cNvPr id="119" name="Google Shape;119;p14"/>
          <p:cNvCxnSpPr/>
          <p:nvPr/>
        </p:nvCxnSpPr>
        <p:spPr>
          <a:xfrm>
            <a:off x="0" y="623501"/>
            <a:ext cx="351300" cy="417900"/>
          </a:xfrm>
          <a:prstGeom prst="straightConnector1">
            <a:avLst/>
          </a:prstGeom>
          <a:noFill/>
          <a:ln cap="flat" cmpd="sng" w="12700">
            <a:solidFill>
              <a:schemeClr val="dk1"/>
            </a:solidFill>
            <a:prstDash val="solid"/>
            <a:miter lim="800000"/>
            <a:headEnd len="sm" w="sm" type="none"/>
            <a:tailEnd len="sm" w="sm" type="none"/>
          </a:ln>
        </p:spPr>
      </p:cxnSp>
      <p:sp>
        <p:nvSpPr>
          <p:cNvPr id="120" name="Google Shape;120;p14"/>
          <p:cNvSpPr/>
          <p:nvPr/>
        </p:nvSpPr>
        <p:spPr>
          <a:xfrm flipH="1">
            <a:off x="7032944" y="1"/>
            <a:ext cx="1565160" cy="1430891"/>
          </a:xfrm>
          <a:custGeom>
            <a:rect b="b" l="l" r="r" t="t"/>
            <a:pathLst>
              <a:path extrusionOk="0" h="1907855" w="2086880">
                <a:moveTo>
                  <a:pt x="1477382" y="0"/>
                </a:moveTo>
                <a:lnTo>
                  <a:pt x="2086880" y="0"/>
                </a:lnTo>
                <a:lnTo>
                  <a:pt x="2086880" y="732912"/>
                </a:lnTo>
                <a:lnTo>
                  <a:pt x="0" y="1907855"/>
                </a:lnTo>
                <a:lnTo>
                  <a:pt x="0" y="831787"/>
                </a:lnTo>
                <a:lnTo>
                  <a:pt x="1477382" y="0"/>
                </a:lnTo>
                <a:close/>
              </a:path>
            </a:pathLst>
          </a:custGeom>
          <a:gradFill>
            <a:gsLst>
              <a:gs pos="0">
                <a:schemeClr val="accent1"/>
              </a:gs>
              <a:gs pos="100000">
                <a:schemeClr val="accent2"/>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21" name="Google Shape;121;p14"/>
          <p:cNvSpPr txBox="1"/>
          <p:nvPr>
            <p:ph type="title"/>
          </p:nvPr>
        </p:nvSpPr>
        <p:spPr>
          <a:xfrm>
            <a:off x="600075" y="647224"/>
            <a:ext cx="8043900" cy="5799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2700"/>
              <a:buFont typeface="Assistant"/>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2" name="Google Shape;122;p14"/>
          <p:cNvSpPr txBox="1"/>
          <p:nvPr>
            <p:ph idx="1" type="body"/>
          </p:nvPr>
        </p:nvSpPr>
        <p:spPr>
          <a:xfrm>
            <a:off x="600075" y="1632601"/>
            <a:ext cx="8043900" cy="2748900"/>
          </a:xfrm>
          <a:prstGeom prst="rect">
            <a:avLst/>
          </a:prstGeom>
          <a:noFill/>
          <a:ln>
            <a:noFill/>
          </a:ln>
        </p:spPr>
        <p:txBody>
          <a:bodyPr anchorCtr="0" anchor="t" bIns="34275" lIns="68575" spcFirstLastPara="1" rIns="68575" wrap="square" tIns="34275">
            <a:normAutofit/>
          </a:bodyPr>
          <a:lstStyle>
            <a:lvl1pPr indent="-330200" lvl="0" marL="457200" algn="l">
              <a:lnSpc>
                <a:spcPct val="144444"/>
              </a:lnSpc>
              <a:spcBef>
                <a:spcPts val="800"/>
              </a:spcBef>
              <a:spcAft>
                <a:spcPts val="0"/>
              </a:spcAft>
              <a:buSzPts val="1600"/>
              <a:buChar char="\"/>
              <a:defRPr/>
            </a:lvl1pPr>
            <a:lvl2pPr indent="-317500" lvl="1" marL="914400" algn="l">
              <a:lnSpc>
                <a:spcPct val="144444"/>
              </a:lnSpc>
              <a:spcBef>
                <a:spcPts val="400"/>
              </a:spcBef>
              <a:spcAft>
                <a:spcPts val="0"/>
              </a:spcAft>
              <a:buSzPts val="1400"/>
              <a:buChar char="\"/>
              <a:defRPr/>
            </a:lvl2pPr>
            <a:lvl3pPr indent="-317500" lvl="2" marL="1371600" algn="l">
              <a:lnSpc>
                <a:spcPct val="144444"/>
              </a:lnSpc>
              <a:spcBef>
                <a:spcPts val="400"/>
              </a:spcBef>
              <a:spcAft>
                <a:spcPts val="0"/>
              </a:spcAft>
              <a:buClr>
                <a:schemeClr val="dk1"/>
              </a:buClr>
              <a:buSzPts val="1400"/>
              <a:buChar char="•"/>
              <a:defRPr/>
            </a:lvl3pPr>
            <a:lvl4pPr indent="-317500" lvl="3" marL="1828800" algn="l">
              <a:lnSpc>
                <a:spcPct val="144444"/>
              </a:lnSpc>
              <a:spcBef>
                <a:spcPts val="400"/>
              </a:spcBef>
              <a:spcAft>
                <a:spcPts val="0"/>
              </a:spcAft>
              <a:buClr>
                <a:schemeClr val="dk1"/>
              </a:buClr>
              <a:buSzPts val="1400"/>
              <a:buChar char="•"/>
              <a:defRPr/>
            </a:lvl4pPr>
            <a:lvl5pPr indent="-317500" lvl="4" marL="2286000" algn="l">
              <a:lnSpc>
                <a:spcPct val="144444"/>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3" name="Google Shape;123;p14"/>
          <p:cNvSpPr txBox="1"/>
          <p:nvPr>
            <p:ph idx="2" type="body"/>
          </p:nvPr>
        </p:nvSpPr>
        <p:spPr>
          <a:xfrm>
            <a:off x="600075" y="1113085"/>
            <a:ext cx="8097900" cy="262800"/>
          </a:xfrm>
          <a:prstGeom prst="rect">
            <a:avLst/>
          </a:prstGeom>
          <a:noFill/>
          <a:ln>
            <a:noFill/>
          </a:ln>
        </p:spPr>
        <p:txBody>
          <a:bodyPr anchorCtr="0" anchor="t" bIns="34275" lIns="68575" spcFirstLastPara="1" rIns="68575" wrap="square" tIns="0">
            <a:noAutofit/>
          </a:bodyPr>
          <a:lstStyle>
            <a:lvl1pPr indent="-228600" lvl="0" marL="457200" algn="l">
              <a:lnSpc>
                <a:spcPct val="144444"/>
              </a:lnSpc>
              <a:spcBef>
                <a:spcPts val="800"/>
              </a:spcBef>
              <a:spcAft>
                <a:spcPts val="0"/>
              </a:spcAft>
              <a:buSzPts val="1600"/>
              <a:buNone/>
              <a:defRPr b="1" sz="1400">
                <a:solidFill>
                  <a:schemeClr val="accent1"/>
                </a:solidFill>
              </a:defRPr>
            </a:lvl1pPr>
            <a:lvl2pPr indent="-317500" lvl="1" marL="914400" algn="l">
              <a:lnSpc>
                <a:spcPct val="144444"/>
              </a:lnSpc>
              <a:spcBef>
                <a:spcPts val="400"/>
              </a:spcBef>
              <a:spcAft>
                <a:spcPts val="0"/>
              </a:spcAft>
              <a:buSzPts val="1400"/>
              <a:buChar char="\"/>
              <a:defRPr b="1">
                <a:solidFill>
                  <a:schemeClr val="accent1"/>
                </a:solidFill>
              </a:defRPr>
            </a:lvl2pPr>
            <a:lvl3pPr indent="-317500" lvl="2" marL="1371600" algn="l">
              <a:lnSpc>
                <a:spcPct val="144444"/>
              </a:lnSpc>
              <a:spcBef>
                <a:spcPts val="400"/>
              </a:spcBef>
              <a:spcAft>
                <a:spcPts val="0"/>
              </a:spcAft>
              <a:buClr>
                <a:schemeClr val="accent1"/>
              </a:buClr>
              <a:buSzPts val="1400"/>
              <a:buChar char="•"/>
              <a:defRPr b="1">
                <a:solidFill>
                  <a:schemeClr val="accent1"/>
                </a:solidFill>
              </a:defRPr>
            </a:lvl3pPr>
            <a:lvl4pPr indent="-317500" lvl="3" marL="1828800" algn="l">
              <a:lnSpc>
                <a:spcPct val="144444"/>
              </a:lnSpc>
              <a:spcBef>
                <a:spcPts val="400"/>
              </a:spcBef>
              <a:spcAft>
                <a:spcPts val="0"/>
              </a:spcAft>
              <a:buClr>
                <a:schemeClr val="accent1"/>
              </a:buClr>
              <a:buSzPts val="1400"/>
              <a:buChar char="•"/>
              <a:defRPr b="1">
                <a:solidFill>
                  <a:schemeClr val="accent1"/>
                </a:solidFill>
              </a:defRPr>
            </a:lvl4pPr>
            <a:lvl5pPr indent="-317500" lvl="4" marL="2286000" algn="l">
              <a:lnSpc>
                <a:spcPct val="144444"/>
              </a:lnSpc>
              <a:spcBef>
                <a:spcPts val="400"/>
              </a:spcBef>
              <a:spcAft>
                <a:spcPts val="0"/>
              </a:spcAft>
              <a:buClr>
                <a:schemeClr val="accent1"/>
              </a:buClr>
              <a:buSzPts val="1400"/>
              <a:buChar char="•"/>
              <a:defRPr b="1">
                <a:solidFill>
                  <a:schemeClr val="accent1"/>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pic>
        <p:nvPicPr>
          <p:cNvPr id="124" name="Google Shape;124;p14"/>
          <p:cNvPicPr preferRelativeResize="0"/>
          <p:nvPr/>
        </p:nvPicPr>
        <p:blipFill rotWithShape="1">
          <a:blip r:embed="rId2">
            <a:alphaModFix/>
          </a:blip>
          <a:srcRect b="0" l="81138" r="0" t="0"/>
          <a:stretch/>
        </p:blipFill>
        <p:spPr>
          <a:xfrm>
            <a:off x="8748247" y="4845565"/>
            <a:ext cx="291342" cy="254326"/>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Title Slide" showMasterSp="0">
  <p:cSld name="11_Title Slide">
    <p:spTree>
      <p:nvGrpSpPr>
        <p:cNvPr id="125" name="Shape 125"/>
        <p:cNvGrpSpPr/>
        <p:nvPr/>
      </p:nvGrpSpPr>
      <p:grpSpPr>
        <a:xfrm>
          <a:off x="0" y="0"/>
          <a:ext cx="0" cy="0"/>
          <a:chOff x="0" y="0"/>
          <a:chExt cx="0" cy="0"/>
        </a:xfrm>
      </p:grpSpPr>
      <p:sp>
        <p:nvSpPr>
          <p:cNvPr id="126" name="Google Shape;126;p15"/>
          <p:cNvSpPr/>
          <p:nvPr/>
        </p:nvSpPr>
        <p:spPr>
          <a:xfrm>
            <a:off x="0" y="159623"/>
            <a:ext cx="2565044" cy="3484292"/>
          </a:xfrm>
          <a:custGeom>
            <a:rect b="b" l="l" r="r" t="t"/>
            <a:pathLst>
              <a:path extrusionOk="0" h="4645723" w="3420059">
                <a:moveTo>
                  <a:pt x="0" y="0"/>
                </a:moveTo>
                <a:lnTo>
                  <a:pt x="3420059" y="1895938"/>
                </a:lnTo>
                <a:lnTo>
                  <a:pt x="3420059" y="3768715"/>
                </a:lnTo>
                <a:lnTo>
                  <a:pt x="0" y="4645723"/>
                </a:lnTo>
                <a:lnTo>
                  <a:pt x="0" y="0"/>
                </a:lnTo>
                <a:close/>
              </a:path>
            </a:pathLst>
          </a:custGeom>
          <a:gradFill>
            <a:gsLst>
              <a:gs pos="0">
                <a:schemeClr val="accent2"/>
              </a:gs>
              <a:gs pos="86000">
                <a:schemeClr val="accent1"/>
              </a:gs>
              <a:gs pos="100000">
                <a:schemeClr val="accent1"/>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27" name="Google Shape;127;p15"/>
          <p:cNvSpPr/>
          <p:nvPr/>
        </p:nvSpPr>
        <p:spPr>
          <a:xfrm>
            <a:off x="0" y="3038459"/>
            <a:ext cx="2565044" cy="1740125"/>
          </a:xfrm>
          <a:custGeom>
            <a:rect b="b" l="l" r="r" t="t"/>
            <a:pathLst>
              <a:path extrusionOk="0" h="2320166" w="3420059">
                <a:moveTo>
                  <a:pt x="3420059" y="0"/>
                </a:moveTo>
                <a:lnTo>
                  <a:pt x="3420059" y="652471"/>
                </a:lnTo>
                <a:lnTo>
                  <a:pt x="0" y="2320166"/>
                </a:lnTo>
                <a:lnTo>
                  <a:pt x="0" y="968871"/>
                </a:lnTo>
                <a:lnTo>
                  <a:pt x="3420059" y="0"/>
                </a:lnTo>
                <a:close/>
              </a:path>
            </a:pathLst>
          </a:custGeom>
          <a:solidFill>
            <a:schemeClr val="accent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28" name="Google Shape;128;p15"/>
          <p:cNvSpPr/>
          <p:nvPr/>
        </p:nvSpPr>
        <p:spPr>
          <a:xfrm>
            <a:off x="2565046" y="0"/>
            <a:ext cx="6583464" cy="4236704"/>
          </a:xfrm>
          <a:custGeom>
            <a:rect b="b" l="l" r="r" t="t"/>
            <a:pathLst>
              <a:path extrusionOk="0" h="5648938" w="8748789">
                <a:moveTo>
                  <a:pt x="4690757" y="0"/>
                </a:moveTo>
                <a:lnTo>
                  <a:pt x="8748789" y="0"/>
                </a:lnTo>
                <a:lnTo>
                  <a:pt x="8748789" y="5648938"/>
                </a:lnTo>
                <a:lnTo>
                  <a:pt x="0" y="3981544"/>
                </a:lnTo>
                <a:lnTo>
                  <a:pt x="0" y="2108767"/>
                </a:lnTo>
                <a:lnTo>
                  <a:pt x="4690757" y="0"/>
                </a:lnTo>
                <a:close/>
              </a:path>
            </a:pathLst>
          </a:custGeom>
          <a:blipFill rotWithShape="1">
            <a:blip r:embed="rId2">
              <a:alphaModFix/>
            </a:blip>
            <a:stretch>
              <a:fillRect b="-1631" l="-15486" r="0" t="-17624"/>
            </a:stretch>
          </a:blip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29" name="Google Shape;129;p15"/>
          <p:cNvSpPr/>
          <p:nvPr/>
        </p:nvSpPr>
        <p:spPr>
          <a:xfrm>
            <a:off x="2565046" y="3038459"/>
            <a:ext cx="6583464" cy="2105042"/>
          </a:xfrm>
          <a:custGeom>
            <a:rect b="b" l="l" r="r" t="t"/>
            <a:pathLst>
              <a:path extrusionOk="0" h="2806722" w="8748789">
                <a:moveTo>
                  <a:pt x="0" y="0"/>
                </a:moveTo>
                <a:lnTo>
                  <a:pt x="8748789" y="1646811"/>
                </a:lnTo>
                <a:lnTo>
                  <a:pt x="8748789" y="2806722"/>
                </a:lnTo>
                <a:lnTo>
                  <a:pt x="6691228" y="2806722"/>
                </a:lnTo>
                <a:lnTo>
                  <a:pt x="0" y="652471"/>
                </a:lnTo>
                <a:lnTo>
                  <a:pt x="0" y="0"/>
                </a:lnTo>
                <a:close/>
              </a:path>
            </a:pathLst>
          </a:cu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30" name="Google Shape;130;p15"/>
          <p:cNvSpPr txBox="1"/>
          <p:nvPr>
            <p:ph type="ctrTitle"/>
          </p:nvPr>
        </p:nvSpPr>
        <p:spPr>
          <a:xfrm>
            <a:off x="185563" y="1438258"/>
            <a:ext cx="2565000" cy="1600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lt1"/>
              </a:buClr>
              <a:buSzPts val="3300"/>
              <a:buFont typeface="Assistant"/>
              <a:buNone/>
              <a:defRPr b="1" sz="3300">
                <a:solidFill>
                  <a:schemeClr val="lt1"/>
                </a:solidFill>
                <a:latin typeface="Assistant"/>
                <a:ea typeface="Assistant"/>
                <a:cs typeface="Assistant"/>
                <a:sym typeface="Assistant"/>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pic>
        <p:nvPicPr>
          <p:cNvPr id="131" name="Google Shape;131;p15"/>
          <p:cNvPicPr preferRelativeResize="0"/>
          <p:nvPr/>
        </p:nvPicPr>
        <p:blipFill rotWithShape="1">
          <a:blip r:embed="rId3">
            <a:alphaModFix/>
          </a:blip>
          <a:srcRect b="0" l="0" r="0" t="0"/>
          <a:stretch/>
        </p:blipFill>
        <p:spPr>
          <a:xfrm>
            <a:off x="327722" y="4669600"/>
            <a:ext cx="1909603" cy="314432"/>
          </a:xfrm>
          <a:prstGeom prst="rect">
            <a:avLst/>
          </a:prstGeom>
          <a:noFill/>
          <a:ln>
            <a:noFill/>
          </a:ln>
        </p:spPr>
      </p:pic>
      <p:sp>
        <p:nvSpPr>
          <p:cNvPr id="132" name="Google Shape;132;p15"/>
          <p:cNvSpPr txBox="1"/>
          <p:nvPr/>
        </p:nvSpPr>
        <p:spPr>
          <a:xfrm rot="1077498">
            <a:off x="2145008" y="3902544"/>
            <a:ext cx="3181709" cy="207770"/>
          </a:xfrm>
          <a:prstGeom prst="rect">
            <a:avLst/>
          </a:prstGeom>
          <a:noFill/>
          <a:ln>
            <a:noFill/>
          </a:ln>
        </p:spPr>
        <p:txBody>
          <a:bodyPr anchorCtr="0" anchor="t" bIns="34275" lIns="68575" spcFirstLastPara="1" rIns="68575" wrap="square" tIns="34275">
            <a:spAutoFit/>
          </a:bodyPr>
          <a:lstStyle/>
          <a:p>
            <a:pPr indent="0" lvl="0" marL="0" marR="0" rtl="1" algn="ctr">
              <a:spcBef>
                <a:spcPts val="0"/>
              </a:spcBef>
              <a:spcAft>
                <a:spcPts val="0"/>
              </a:spcAft>
              <a:buNone/>
            </a:pPr>
            <a:r>
              <a:rPr lang="en" sz="900">
                <a:solidFill>
                  <a:schemeClr val="accent1"/>
                </a:solidFill>
                <a:latin typeface="Assistant"/>
                <a:ea typeface="Assistant"/>
                <a:cs typeface="Assistant"/>
                <a:sym typeface="Assistant"/>
              </a:rPr>
              <a:t>When you change perspective, you discover worlds.</a:t>
            </a:r>
            <a:endParaRPr sz="1100"/>
          </a:p>
        </p:txBody>
      </p:sp>
      <p:sp>
        <p:nvSpPr>
          <p:cNvPr id="133" name="Google Shape;133;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lgn="r">
              <a:buNone/>
              <a:defRPr sz="1300">
                <a:solidFill>
                  <a:schemeClr val="dk1"/>
                </a:solidFill>
                <a:latin typeface="Assistant"/>
                <a:ea typeface="Assistant"/>
                <a:cs typeface="Assistant"/>
                <a:sym typeface="Assistant"/>
              </a:defRPr>
            </a:lvl1pPr>
            <a:lvl2pPr lvl="1" algn="r">
              <a:buNone/>
              <a:defRPr sz="1300">
                <a:solidFill>
                  <a:schemeClr val="dk1"/>
                </a:solidFill>
                <a:latin typeface="Assistant"/>
                <a:ea typeface="Assistant"/>
                <a:cs typeface="Assistant"/>
                <a:sym typeface="Assistant"/>
              </a:defRPr>
            </a:lvl2pPr>
            <a:lvl3pPr lvl="2" algn="r">
              <a:buNone/>
              <a:defRPr sz="1300">
                <a:solidFill>
                  <a:schemeClr val="dk1"/>
                </a:solidFill>
                <a:latin typeface="Assistant"/>
                <a:ea typeface="Assistant"/>
                <a:cs typeface="Assistant"/>
                <a:sym typeface="Assistant"/>
              </a:defRPr>
            </a:lvl3pPr>
            <a:lvl4pPr lvl="3" algn="r">
              <a:buNone/>
              <a:defRPr sz="1300">
                <a:solidFill>
                  <a:schemeClr val="dk1"/>
                </a:solidFill>
                <a:latin typeface="Assistant"/>
                <a:ea typeface="Assistant"/>
                <a:cs typeface="Assistant"/>
                <a:sym typeface="Assistant"/>
              </a:defRPr>
            </a:lvl4pPr>
            <a:lvl5pPr lvl="4" algn="r">
              <a:buNone/>
              <a:defRPr sz="1300">
                <a:solidFill>
                  <a:schemeClr val="dk1"/>
                </a:solidFill>
                <a:latin typeface="Assistant"/>
                <a:ea typeface="Assistant"/>
                <a:cs typeface="Assistant"/>
                <a:sym typeface="Assistant"/>
              </a:defRPr>
            </a:lvl5pPr>
            <a:lvl6pPr lvl="5" algn="r">
              <a:buNone/>
              <a:defRPr sz="1300">
                <a:solidFill>
                  <a:schemeClr val="dk1"/>
                </a:solidFill>
                <a:latin typeface="Assistant"/>
                <a:ea typeface="Assistant"/>
                <a:cs typeface="Assistant"/>
                <a:sym typeface="Assistant"/>
              </a:defRPr>
            </a:lvl6pPr>
            <a:lvl7pPr lvl="6" algn="r">
              <a:buNone/>
              <a:defRPr sz="1300">
                <a:solidFill>
                  <a:schemeClr val="dk1"/>
                </a:solidFill>
                <a:latin typeface="Assistant"/>
                <a:ea typeface="Assistant"/>
                <a:cs typeface="Assistant"/>
                <a:sym typeface="Assistant"/>
              </a:defRPr>
            </a:lvl7pPr>
            <a:lvl8pPr lvl="7" algn="r">
              <a:buNone/>
              <a:defRPr sz="1300">
                <a:solidFill>
                  <a:schemeClr val="dk1"/>
                </a:solidFill>
                <a:latin typeface="Assistant"/>
                <a:ea typeface="Assistant"/>
                <a:cs typeface="Assistant"/>
                <a:sym typeface="Assistant"/>
              </a:defRPr>
            </a:lvl8pPr>
            <a:lvl9pPr lvl="8" algn="r">
              <a:buNone/>
              <a:defRPr sz="1300">
                <a:solidFill>
                  <a:schemeClr val="dk1"/>
                </a:solidFill>
                <a:latin typeface="Assistant"/>
                <a:ea typeface="Assistant"/>
                <a:cs typeface="Assistant"/>
                <a:sym typeface="Assistan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Slide" showMasterSp="0">
  <p:cSld name="3_Title Slide">
    <p:spTree>
      <p:nvGrpSpPr>
        <p:cNvPr id="134" name="Shape 134"/>
        <p:cNvGrpSpPr/>
        <p:nvPr/>
      </p:nvGrpSpPr>
      <p:grpSpPr>
        <a:xfrm>
          <a:off x="0" y="0"/>
          <a:ext cx="0" cy="0"/>
          <a:chOff x="0" y="0"/>
          <a:chExt cx="0" cy="0"/>
        </a:xfrm>
      </p:grpSpPr>
      <p:sp>
        <p:nvSpPr>
          <p:cNvPr id="135" name="Google Shape;135;p16"/>
          <p:cNvSpPr/>
          <p:nvPr/>
        </p:nvSpPr>
        <p:spPr>
          <a:xfrm flipH="1" rot="10800000">
            <a:off x="0" y="-1"/>
            <a:ext cx="6515100" cy="3771900"/>
          </a:xfrm>
          <a:prstGeom prst="rtTriangle">
            <a:avLst/>
          </a:prstGeom>
          <a:blipFill rotWithShape="0">
            <a:blip r:embed="rId2">
              <a:alphaModFix/>
            </a:blip>
            <a:stretch>
              <a:fillRect b="-7593" l="0" r="0" t="-7593"/>
            </a:stretch>
          </a:blip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36" name="Google Shape;136;p16"/>
          <p:cNvSpPr/>
          <p:nvPr/>
        </p:nvSpPr>
        <p:spPr>
          <a:xfrm flipH="1">
            <a:off x="5760600" y="3511328"/>
            <a:ext cx="3383400" cy="1632300"/>
          </a:xfrm>
          <a:prstGeom prst="rtTriangle">
            <a:avLst/>
          </a:prstGeom>
          <a:gradFill>
            <a:gsLst>
              <a:gs pos="0">
                <a:schemeClr val="accent1"/>
              </a:gs>
              <a:gs pos="90000">
                <a:schemeClr val="accent2"/>
              </a:gs>
              <a:gs pos="100000">
                <a:schemeClr val="accent2"/>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37" name="Google Shape;137;p16"/>
          <p:cNvSpPr/>
          <p:nvPr/>
        </p:nvSpPr>
        <p:spPr>
          <a:xfrm flipH="1">
            <a:off x="2319973" y="1949802"/>
            <a:ext cx="2391700" cy="2792963"/>
          </a:xfrm>
          <a:custGeom>
            <a:rect b="b" l="l" r="r" t="t"/>
            <a:pathLst>
              <a:path extrusionOk="0" h="4033160" w="3453719">
                <a:moveTo>
                  <a:pt x="0" y="0"/>
                </a:moveTo>
                <a:lnTo>
                  <a:pt x="3453719" y="1994006"/>
                </a:lnTo>
                <a:lnTo>
                  <a:pt x="3453719" y="4033160"/>
                </a:lnTo>
                <a:lnTo>
                  <a:pt x="0" y="2039155"/>
                </a:lnTo>
                <a:lnTo>
                  <a:pt x="0" y="0"/>
                </a:lnTo>
                <a:close/>
              </a:path>
            </a:pathLst>
          </a:custGeom>
          <a:solidFill>
            <a:schemeClr val="accent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38" name="Google Shape;138;p16"/>
          <p:cNvSpPr/>
          <p:nvPr/>
        </p:nvSpPr>
        <p:spPr>
          <a:xfrm flipH="1">
            <a:off x="0" y="1128809"/>
            <a:ext cx="2742921" cy="3233649"/>
          </a:xfrm>
          <a:custGeom>
            <a:rect b="b" l="l" r="r" t="t"/>
            <a:pathLst>
              <a:path extrusionOk="0" h="4311532" w="3657228">
                <a:moveTo>
                  <a:pt x="3657228" y="0"/>
                </a:moveTo>
                <a:lnTo>
                  <a:pt x="3657228" y="2470756"/>
                </a:lnTo>
                <a:lnTo>
                  <a:pt x="0" y="4311532"/>
                </a:lnTo>
                <a:lnTo>
                  <a:pt x="0" y="1840777"/>
                </a:lnTo>
                <a:lnTo>
                  <a:pt x="3657228" y="0"/>
                </a:lnTo>
                <a:close/>
              </a:path>
            </a:pathLst>
          </a:custGeom>
          <a:gradFill>
            <a:gsLst>
              <a:gs pos="0">
                <a:schemeClr val="accent1"/>
              </a:gs>
              <a:gs pos="100000">
                <a:schemeClr val="accent2"/>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39" name="Google Shape;139;p16"/>
          <p:cNvSpPr txBox="1"/>
          <p:nvPr/>
        </p:nvSpPr>
        <p:spPr>
          <a:xfrm flipH="1" rot="-1800199">
            <a:off x="2716215" y="2192873"/>
            <a:ext cx="1691231" cy="346358"/>
          </a:xfrm>
          <a:prstGeom prst="rect">
            <a:avLst/>
          </a:prstGeom>
          <a:noFill/>
          <a:ln>
            <a:noFill/>
          </a:ln>
        </p:spPr>
        <p:txBody>
          <a:bodyPr anchorCtr="0" anchor="t" bIns="34275" lIns="68575" spcFirstLastPara="1" rIns="68575" wrap="square" tIns="34275">
            <a:spAutoFit/>
          </a:bodyPr>
          <a:lstStyle/>
          <a:p>
            <a:pPr indent="0" lvl="0" marL="0" marR="0" rtl="1" algn="l">
              <a:spcBef>
                <a:spcPts val="0"/>
              </a:spcBef>
              <a:spcAft>
                <a:spcPts val="0"/>
              </a:spcAft>
              <a:buNone/>
            </a:pPr>
            <a:r>
              <a:rPr lang="en" sz="900">
                <a:solidFill>
                  <a:schemeClr val="accent1"/>
                </a:solidFill>
                <a:latin typeface="Assistant"/>
                <a:ea typeface="Assistant"/>
                <a:cs typeface="Assistant"/>
                <a:sym typeface="Assistant"/>
              </a:rPr>
              <a:t>When you change perspective,</a:t>
            </a:r>
            <a:br>
              <a:rPr lang="en" sz="900">
                <a:solidFill>
                  <a:schemeClr val="accent1"/>
                </a:solidFill>
                <a:latin typeface="Assistant"/>
                <a:ea typeface="Assistant"/>
                <a:cs typeface="Assistant"/>
                <a:sym typeface="Assistant"/>
              </a:rPr>
            </a:br>
            <a:r>
              <a:rPr lang="en" sz="900">
                <a:solidFill>
                  <a:schemeClr val="accent1"/>
                </a:solidFill>
                <a:latin typeface="Assistant"/>
                <a:ea typeface="Assistant"/>
                <a:cs typeface="Assistant"/>
                <a:sym typeface="Assistant"/>
              </a:rPr>
              <a:t>you discover worlds.</a:t>
            </a:r>
            <a:endParaRPr sz="1100"/>
          </a:p>
        </p:txBody>
      </p:sp>
      <p:grpSp>
        <p:nvGrpSpPr>
          <p:cNvPr id="140" name="Google Shape;140;p16"/>
          <p:cNvGrpSpPr/>
          <p:nvPr/>
        </p:nvGrpSpPr>
        <p:grpSpPr>
          <a:xfrm>
            <a:off x="7108685" y="4669631"/>
            <a:ext cx="1910990" cy="314391"/>
            <a:chOff x="396876" y="6226175"/>
            <a:chExt cx="2547987" cy="419188"/>
          </a:xfrm>
        </p:grpSpPr>
        <p:sp>
          <p:nvSpPr>
            <p:cNvPr id="141" name="Google Shape;141;p16"/>
            <p:cNvSpPr/>
            <p:nvPr/>
          </p:nvSpPr>
          <p:spPr>
            <a:xfrm>
              <a:off x="398463" y="6226175"/>
              <a:ext cx="2546400" cy="4191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Assistant"/>
                <a:ea typeface="Assistant"/>
                <a:cs typeface="Assistant"/>
                <a:sym typeface="Assistant"/>
              </a:endParaRPr>
            </a:p>
          </p:txBody>
        </p:sp>
        <p:sp>
          <p:nvSpPr>
            <p:cNvPr id="142" name="Google Shape;142;p16"/>
            <p:cNvSpPr/>
            <p:nvPr/>
          </p:nvSpPr>
          <p:spPr>
            <a:xfrm>
              <a:off x="396876" y="6459538"/>
              <a:ext cx="2012951" cy="141288"/>
            </a:xfrm>
            <a:custGeom>
              <a:rect b="b" l="l" r="r" t="t"/>
              <a:pathLst>
                <a:path extrusionOk="0" h="82" w="1179">
                  <a:moveTo>
                    <a:pt x="1142" y="21"/>
                  </a:moveTo>
                  <a:cubicBezTo>
                    <a:pt x="1157" y="63"/>
                    <a:pt x="1157" y="63"/>
                    <a:pt x="1157" y="63"/>
                  </a:cubicBezTo>
                  <a:cubicBezTo>
                    <a:pt x="1163" y="63"/>
                    <a:pt x="1163" y="63"/>
                    <a:pt x="1163" y="63"/>
                  </a:cubicBezTo>
                  <a:cubicBezTo>
                    <a:pt x="1179" y="21"/>
                    <a:pt x="1179" y="21"/>
                    <a:pt x="1179" y="21"/>
                  </a:cubicBezTo>
                  <a:cubicBezTo>
                    <a:pt x="1171" y="21"/>
                    <a:pt x="1171" y="21"/>
                    <a:pt x="1171" y="21"/>
                  </a:cubicBezTo>
                  <a:cubicBezTo>
                    <a:pt x="1164" y="44"/>
                    <a:pt x="1164" y="44"/>
                    <a:pt x="1164" y="44"/>
                  </a:cubicBezTo>
                  <a:cubicBezTo>
                    <a:pt x="1162" y="48"/>
                    <a:pt x="1161" y="52"/>
                    <a:pt x="1160" y="55"/>
                  </a:cubicBezTo>
                  <a:cubicBezTo>
                    <a:pt x="1160" y="55"/>
                    <a:pt x="1160" y="55"/>
                    <a:pt x="1160" y="55"/>
                  </a:cubicBezTo>
                  <a:cubicBezTo>
                    <a:pt x="1159" y="52"/>
                    <a:pt x="1158" y="48"/>
                    <a:pt x="1157" y="44"/>
                  </a:cubicBezTo>
                  <a:cubicBezTo>
                    <a:pt x="1149" y="21"/>
                    <a:pt x="1149" y="21"/>
                    <a:pt x="1149" y="21"/>
                  </a:cubicBezTo>
                  <a:lnTo>
                    <a:pt x="1142" y="21"/>
                  </a:lnTo>
                  <a:close/>
                  <a:moveTo>
                    <a:pt x="1110" y="38"/>
                  </a:moveTo>
                  <a:cubicBezTo>
                    <a:pt x="1111" y="33"/>
                    <a:pt x="1114" y="26"/>
                    <a:pt x="1121" y="26"/>
                  </a:cubicBezTo>
                  <a:cubicBezTo>
                    <a:pt x="1129" y="26"/>
                    <a:pt x="1131" y="33"/>
                    <a:pt x="1131" y="38"/>
                  </a:cubicBezTo>
                  <a:lnTo>
                    <a:pt x="1110" y="38"/>
                  </a:lnTo>
                  <a:close/>
                  <a:moveTo>
                    <a:pt x="1138" y="43"/>
                  </a:moveTo>
                  <a:cubicBezTo>
                    <a:pt x="1138" y="42"/>
                    <a:pt x="1138" y="41"/>
                    <a:pt x="1138" y="40"/>
                  </a:cubicBezTo>
                  <a:cubicBezTo>
                    <a:pt x="1138" y="32"/>
                    <a:pt x="1135" y="20"/>
                    <a:pt x="1122" y="20"/>
                  </a:cubicBezTo>
                  <a:cubicBezTo>
                    <a:pt x="1110" y="20"/>
                    <a:pt x="1104" y="30"/>
                    <a:pt x="1104" y="43"/>
                  </a:cubicBezTo>
                  <a:cubicBezTo>
                    <a:pt x="1104" y="55"/>
                    <a:pt x="1111" y="64"/>
                    <a:pt x="1123" y="64"/>
                  </a:cubicBezTo>
                  <a:cubicBezTo>
                    <a:pt x="1129" y="64"/>
                    <a:pt x="1133" y="62"/>
                    <a:pt x="1136" y="61"/>
                  </a:cubicBezTo>
                  <a:cubicBezTo>
                    <a:pt x="1134" y="56"/>
                    <a:pt x="1134" y="56"/>
                    <a:pt x="1134" y="56"/>
                  </a:cubicBezTo>
                  <a:cubicBezTo>
                    <a:pt x="1132" y="57"/>
                    <a:pt x="1129" y="58"/>
                    <a:pt x="1124" y="58"/>
                  </a:cubicBezTo>
                  <a:cubicBezTo>
                    <a:pt x="1117" y="58"/>
                    <a:pt x="1110" y="54"/>
                    <a:pt x="1110" y="43"/>
                  </a:cubicBezTo>
                  <a:lnTo>
                    <a:pt x="1138" y="43"/>
                  </a:lnTo>
                  <a:close/>
                  <a:moveTo>
                    <a:pt x="1088" y="45"/>
                  </a:moveTo>
                  <a:cubicBezTo>
                    <a:pt x="1088" y="46"/>
                    <a:pt x="1087" y="48"/>
                    <a:pt x="1087" y="49"/>
                  </a:cubicBezTo>
                  <a:cubicBezTo>
                    <a:pt x="1086" y="54"/>
                    <a:pt x="1082" y="57"/>
                    <a:pt x="1077" y="57"/>
                  </a:cubicBezTo>
                  <a:cubicBezTo>
                    <a:pt x="1070" y="57"/>
                    <a:pt x="1066" y="50"/>
                    <a:pt x="1066" y="42"/>
                  </a:cubicBezTo>
                  <a:cubicBezTo>
                    <a:pt x="1066" y="32"/>
                    <a:pt x="1071" y="26"/>
                    <a:pt x="1077" y="26"/>
                  </a:cubicBezTo>
                  <a:cubicBezTo>
                    <a:pt x="1083" y="26"/>
                    <a:pt x="1086" y="30"/>
                    <a:pt x="1087" y="34"/>
                  </a:cubicBezTo>
                  <a:cubicBezTo>
                    <a:pt x="1088" y="35"/>
                    <a:pt x="1088" y="36"/>
                    <a:pt x="1088" y="37"/>
                  </a:cubicBezTo>
                  <a:lnTo>
                    <a:pt x="1088" y="45"/>
                  </a:lnTo>
                  <a:close/>
                  <a:moveTo>
                    <a:pt x="1095" y="32"/>
                  </a:moveTo>
                  <a:cubicBezTo>
                    <a:pt x="1095" y="27"/>
                    <a:pt x="1095" y="24"/>
                    <a:pt x="1095" y="21"/>
                  </a:cubicBezTo>
                  <a:cubicBezTo>
                    <a:pt x="1089" y="21"/>
                    <a:pt x="1089" y="21"/>
                    <a:pt x="1089" y="21"/>
                  </a:cubicBezTo>
                  <a:cubicBezTo>
                    <a:pt x="1089" y="27"/>
                    <a:pt x="1089" y="27"/>
                    <a:pt x="1089" y="27"/>
                  </a:cubicBezTo>
                  <a:cubicBezTo>
                    <a:pt x="1088" y="27"/>
                    <a:pt x="1088" y="27"/>
                    <a:pt x="1088" y="27"/>
                  </a:cubicBezTo>
                  <a:cubicBezTo>
                    <a:pt x="1087" y="24"/>
                    <a:pt x="1083" y="20"/>
                    <a:pt x="1076" y="20"/>
                  </a:cubicBezTo>
                  <a:cubicBezTo>
                    <a:pt x="1067" y="20"/>
                    <a:pt x="1059" y="28"/>
                    <a:pt x="1059" y="42"/>
                  </a:cubicBezTo>
                  <a:cubicBezTo>
                    <a:pt x="1059" y="54"/>
                    <a:pt x="1066" y="63"/>
                    <a:pt x="1075" y="63"/>
                  </a:cubicBezTo>
                  <a:cubicBezTo>
                    <a:pt x="1081" y="63"/>
                    <a:pt x="1085" y="60"/>
                    <a:pt x="1088" y="56"/>
                  </a:cubicBezTo>
                  <a:cubicBezTo>
                    <a:pt x="1088" y="56"/>
                    <a:pt x="1088" y="56"/>
                    <a:pt x="1088" y="56"/>
                  </a:cubicBezTo>
                  <a:cubicBezTo>
                    <a:pt x="1088" y="60"/>
                    <a:pt x="1088" y="60"/>
                    <a:pt x="1088" y="60"/>
                  </a:cubicBezTo>
                  <a:cubicBezTo>
                    <a:pt x="1088" y="71"/>
                    <a:pt x="1082" y="75"/>
                    <a:pt x="1075" y="75"/>
                  </a:cubicBezTo>
                  <a:cubicBezTo>
                    <a:pt x="1070" y="75"/>
                    <a:pt x="1066" y="73"/>
                    <a:pt x="1064" y="72"/>
                  </a:cubicBezTo>
                  <a:cubicBezTo>
                    <a:pt x="1062" y="77"/>
                    <a:pt x="1062" y="77"/>
                    <a:pt x="1062" y="77"/>
                  </a:cubicBezTo>
                  <a:cubicBezTo>
                    <a:pt x="1065" y="80"/>
                    <a:pt x="1070" y="81"/>
                    <a:pt x="1075" y="81"/>
                  </a:cubicBezTo>
                  <a:cubicBezTo>
                    <a:pt x="1080" y="81"/>
                    <a:pt x="1085" y="80"/>
                    <a:pt x="1089" y="76"/>
                  </a:cubicBezTo>
                  <a:cubicBezTo>
                    <a:pt x="1093" y="72"/>
                    <a:pt x="1095" y="66"/>
                    <a:pt x="1095" y="57"/>
                  </a:cubicBezTo>
                  <a:lnTo>
                    <a:pt x="1095" y="32"/>
                  </a:lnTo>
                  <a:close/>
                  <a:moveTo>
                    <a:pt x="1025" y="38"/>
                  </a:moveTo>
                  <a:cubicBezTo>
                    <a:pt x="1026" y="33"/>
                    <a:pt x="1029" y="26"/>
                    <a:pt x="1036" y="26"/>
                  </a:cubicBezTo>
                  <a:cubicBezTo>
                    <a:pt x="1044" y="26"/>
                    <a:pt x="1046" y="33"/>
                    <a:pt x="1046" y="38"/>
                  </a:cubicBezTo>
                  <a:lnTo>
                    <a:pt x="1025" y="38"/>
                  </a:lnTo>
                  <a:close/>
                  <a:moveTo>
                    <a:pt x="1052" y="43"/>
                  </a:moveTo>
                  <a:cubicBezTo>
                    <a:pt x="1053" y="42"/>
                    <a:pt x="1053" y="41"/>
                    <a:pt x="1053" y="40"/>
                  </a:cubicBezTo>
                  <a:cubicBezTo>
                    <a:pt x="1053" y="32"/>
                    <a:pt x="1049" y="20"/>
                    <a:pt x="1037" y="20"/>
                  </a:cubicBezTo>
                  <a:cubicBezTo>
                    <a:pt x="1025" y="20"/>
                    <a:pt x="1018" y="30"/>
                    <a:pt x="1018" y="43"/>
                  </a:cubicBezTo>
                  <a:cubicBezTo>
                    <a:pt x="1018" y="55"/>
                    <a:pt x="1026" y="64"/>
                    <a:pt x="1037" y="64"/>
                  </a:cubicBezTo>
                  <a:cubicBezTo>
                    <a:pt x="1044" y="64"/>
                    <a:pt x="1048" y="62"/>
                    <a:pt x="1051" y="61"/>
                  </a:cubicBezTo>
                  <a:cubicBezTo>
                    <a:pt x="1049" y="56"/>
                    <a:pt x="1049" y="56"/>
                    <a:pt x="1049" y="56"/>
                  </a:cubicBezTo>
                  <a:cubicBezTo>
                    <a:pt x="1047" y="57"/>
                    <a:pt x="1044" y="58"/>
                    <a:pt x="1038" y="58"/>
                  </a:cubicBezTo>
                  <a:cubicBezTo>
                    <a:pt x="1031" y="58"/>
                    <a:pt x="1025" y="54"/>
                    <a:pt x="1025" y="43"/>
                  </a:cubicBezTo>
                  <a:lnTo>
                    <a:pt x="1052" y="43"/>
                  </a:lnTo>
                  <a:close/>
                  <a:moveTo>
                    <a:pt x="975" y="63"/>
                  </a:moveTo>
                  <a:cubicBezTo>
                    <a:pt x="975" y="38"/>
                    <a:pt x="975" y="38"/>
                    <a:pt x="975" y="38"/>
                  </a:cubicBezTo>
                  <a:cubicBezTo>
                    <a:pt x="975" y="28"/>
                    <a:pt x="975" y="21"/>
                    <a:pt x="975" y="14"/>
                  </a:cubicBezTo>
                  <a:cubicBezTo>
                    <a:pt x="975" y="14"/>
                    <a:pt x="975" y="14"/>
                    <a:pt x="975" y="14"/>
                  </a:cubicBezTo>
                  <a:cubicBezTo>
                    <a:pt x="978" y="20"/>
                    <a:pt x="981" y="27"/>
                    <a:pt x="985" y="33"/>
                  </a:cubicBezTo>
                  <a:cubicBezTo>
                    <a:pt x="1002" y="63"/>
                    <a:pt x="1002" y="63"/>
                    <a:pt x="1002" y="63"/>
                  </a:cubicBezTo>
                  <a:cubicBezTo>
                    <a:pt x="1009" y="63"/>
                    <a:pt x="1009" y="63"/>
                    <a:pt x="1009" y="63"/>
                  </a:cubicBezTo>
                  <a:cubicBezTo>
                    <a:pt x="1009" y="5"/>
                    <a:pt x="1009" y="5"/>
                    <a:pt x="1009" y="5"/>
                  </a:cubicBezTo>
                  <a:cubicBezTo>
                    <a:pt x="1003" y="5"/>
                    <a:pt x="1003" y="5"/>
                    <a:pt x="1003" y="5"/>
                  </a:cubicBezTo>
                  <a:cubicBezTo>
                    <a:pt x="1003" y="29"/>
                    <a:pt x="1003" y="29"/>
                    <a:pt x="1003" y="29"/>
                  </a:cubicBezTo>
                  <a:cubicBezTo>
                    <a:pt x="1003" y="38"/>
                    <a:pt x="1003" y="45"/>
                    <a:pt x="1003" y="53"/>
                  </a:cubicBezTo>
                  <a:cubicBezTo>
                    <a:pt x="1003" y="53"/>
                    <a:pt x="1003" y="53"/>
                    <a:pt x="1003" y="53"/>
                  </a:cubicBezTo>
                  <a:cubicBezTo>
                    <a:pt x="1001" y="47"/>
                    <a:pt x="997" y="41"/>
                    <a:pt x="994" y="34"/>
                  </a:cubicBezTo>
                  <a:cubicBezTo>
                    <a:pt x="976" y="5"/>
                    <a:pt x="976" y="5"/>
                    <a:pt x="976" y="5"/>
                  </a:cubicBezTo>
                  <a:cubicBezTo>
                    <a:pt x="969" y="5"/>
                    <a:pt x="969" y="5"/>
                    <a:pt x="969" y="5"/>
                  </a:cubicBezTo>
                  <a:cubicBezTo>
                    <a:pt x="969" y="63"/>
                    <a:pt x="969" y="63"/>
                    <a:pt x="969" y="63"/>
                  </a:cubicBezTo>
                  <a:lnTo>
                    <a:pt x="975" y="63"/>
                  </a:lnTo>
                  <a:close/>
                  <a:moveTo>
                    <a:pt x="915" y="38"/>
                  </a:moveTo>
                  <a:cubicBezTo>
                    <a:pt x="916" y="33"/>
                    <a:pt x="919" y="26"/>
                    <a:pt x="926" y="26"/>
                  </a:cubicBezTo>
                  <a:cubicBezTo>
                    <a:pt x="934" y="26"/>
                    <a:pt x="936" y="33"/>
                    <a:pt x="936" y="38"/>
                  </a:cubicBezTo>
                  <a:lnTo>
                    <a:pt x="915" y="38"/>
                  </a:lnTo>
                  <a:close/>
                  <a:moveTo>
                    <a:pt x="942" y="43"/>
                  </a:moveTo>
                  <a:cubicBezTo>
                    <a:pt x="942" y="42"/>
                    <a:pt x="942" y="41"/>
                    <a:pt x="942" y="40"/>
                  </a:cubicBezTo>
                  <a:cubicBezTo>
                    <a:pt x="942" y="32"/>
                    <a:pt x="939" y="20"/>
                    <a:pt x="926" y="20"/>
                  </a:cubicBezTo>
                  <a:cubicBezTo>
                    <a:pt x="915" y="20"/>
                    <a:pt x="908" y="30"/>
                    <a:pt x="908" y="43"/>
                  </a:cubicBezTo>
                  <a:cubicBezTo>
                    <a:pt x="908" y="55"/>
                    <a:pt x="915" y="64"/>
                    <a:pt x="927" y="64"/>
                  </a:cubicBezTo>
                  <a:cubicBezTo>
                    <a:pt x="933" y="64"/>
                    <a:pt x="938" y="62"/>
                    <a:pt x="940" y="61"/>
                  </a:cubicBezTo>
                  <a:cubicBezTo>
                    <a:pt x="939" y="56"/>
                    <a:pt x="939" y="56"/>
                    <a:pt x="939" y="56"/>
                  </a:cubicBezTo>
                  <a:cubicBezTo>
                    <a:pt x="936" y="57"/>
                    <a:pt x="933" y="58"/>
                    <a:pt x="928" y="58"/>
                  </a:cubicBezTo>
                  <a:cubicBezTo>
                    <a:pt x="921" y="58"/>
                    <a:pt x="915" y="54"/>
                    <a:pt x="915" y="43"/>
                  </a:cubicBezTo>
                  <a:lnTo>
                    <a:pt x="942" y="43"/>
                  </a:lnTo>
                  <a:close/>
                  <a:moveTo>
                    <a:pt x="866" y="63"/>
                  </a:moveTo>
                  <a:cubicBezTo>
                    <a:pt x="873" y="63"/>
                    <a:pt x="873" y="63"/>
                    <a:pt x="873" y="63"/>
                  </a:cubicBezTo>
                  <a:cubicBezTo>
                    <a:pt x="873" y="38"/>
                    <a:pt x="873" y="38"/>
                    <a:pt x="873" y="38"/>
                  </a:cubicBezTo>
                  <a:cubicBezTo>
                    <a:pt x="873" y="36"/>
                    <a:pt x="873" y="35"/>
                    <a:pt x="874" y="34"/>
                  </a:cubicBezTo>
                  <a:cubicBezTo>
                    <a:pt x="875" y="30"/>
                    <a:pt x="879" y="26"/>
                    <a:pt x="883" y="26"/>
                  </a:cubicBezTo>
                  <a:cubicBezTo>
                    <a:pt x="890" y="26"/>
                    <a:pt x="892" y="32"/>
                    <a:pt x="892" y="39"/>
                  </a:cubicBezTo>
                  <a:cubicBezTo>
                    <a:pt x="892" y="63"/>
                    <a:pt x="892" y="63"/>
                    <a:pt x="892" y="63"/>
                  </a:cubicBezTo>
                  <a:cubicBezTo>
                    <a:pt x="899" y="63"/>
                    <a:pt x="899" y="63"/>
                    <a:pt x="899" y="63"/>
                  </a:cubicBezTo>
                  <a:cubicBezTo>
                    <a:pt x="899" y="38"/>
                    <a:pt x="899" y="38"/>
                    <a:pt x="899" y="38"/>
                  </a:cubicBezTo>
                  <a:cubicBezTo>
                    <a:pt x="899" y="24"/>
                    <a:pt x="891" y="20"/>
                    <a:pt x="886" y="20"/>
                  </a:cubicBezTo>
                  <a:cubicBezTo>
                    <a:pt x="883" y="20"/>
                    <a:pt x="881" y="21"/>
                    <a:pt x="879" y="22"/>
                  </a:cubicBezTo>
                  <a:cubicBezTo>
                    <a:pt x="876" y="23"/>
                    <a:pt x="875" y="25"/>
                    <a:pt x="874" y="28"/>
                  </a:cubicBezTo>
                  <a:cubicBezTo>
                    <a:pt x="873" y="28"/>
                    <a:pt x="873" y="28"/>
                    <a:pt x="873" y="28"/>
                  </a:cubicBezTo>
                  <a:cubicBezTo>
                    <a:pt x="873" y="1"/>
                    <a:pt x="873" y="1"/>
                    <a:pt x="873" y="1"/>
                  </a:cubicBezTo>
                  <a:cubicBezTo>
                    <a:pt x="866" y="1"/>
                    <a:pt x="866" y="1"/>
                    <a:pt x="866" y="1"/>
                  </a:cubicBezTo>
                  <a:lnTo>
                    <a:pt x="866" y="63"/>
                  </a:lnTo>
                  <a:close/>
                  <a:moveTo>
                    <a:pt x="841" y="13"/>
                  </a:moveTo>
                  <a:cubicBezTo>
                    <a:pt x="841" y="21"/>
                    <a:pt x="841" y="21"/>
                    <a:pt x="841" y="21"/>
                  </a:cubicBezTo>
                  <a:cubicBezTo>
                    <a:pt x="835" y="21"/>
                    <a:pt x="835" y="21"/>
                    <a:pt x="835" y="21"/>
                  </a:cubicBezTo>
                  <a:cubicBezTo>
                    <a:pt x="835" y="27"/>
                    <a:pt x="835" y="27"/>
                    <a:pt x="835" y="27"/>
                  </a:cubicBezTo>
                  <a:cubicBezTo>
                    <a:pt x="841" y="27"/>
                    <a:pt x="841" y="27"/>
                    <a:pt x="841" y="27"/>
                  </a:cubicBezTo>
                  <a:cubicBezTo>
                    <a:pt x="841" y="50"/>
                    <a:pt x="841" y="50"/>
                    <a:pt x="841" y="50"/>
                  </a:cubicBezTo>
                  <a:cubicBezTo>
                    <a:pt x="841" y="54"/>
                    <a:pt x="842" y="58"/>
                    <a:pt x="844" y="61"/>
                  </a:cubicBezTo>
                  <a:cubicBezTo>
                    <a:pt x="846" y="63"/>
                    <a:pt x="848" y="64"/>
                    <a:pt x="852" y="64"/>
                  </a:cubicBezTo>
                  <a:cubicBezTo>
                    <a:pt x="854" y="64"/>
                    <a:pt x="857" y="63"/>
                    <a:pt x="858" y="63"/>
                  </a:cubicBezTo>
                  <a:cubicBezTo>
                    <a:pt x="858" y="57"/>
                    <a:pt x="858" y="57"/>
                    <a:pt x="858" y="57"/>
                  </a:cubicBezTo>
                  <a:cubicBezTo>
                    <a:pt x="857" y="57"/>
                    <a:pt x="855" y="57"/>
                    <a:pt x="854" y="57"/>
                  </a:cubicBezTo>
                  <a:cubicBezTo>
                    <a:pt x="850" y="57"/>
                    <a:pt x="848" y="54"/>
                    <a:pt x="848" y="49"/>
                  </a:cubicBezTo>
                  <a:cubicBezTo>
                    <a:pt x="848" y="27"/>
                    <a:pt x="848" y="27"/>
                    <a:pt x="848" y="27"/>
                  </a:cubicBezTo>
                  <a:cubicBezTo>
                    <a:pt x="858" y="27"/>
                    <a:pt x="858" y="27"/>
                    <a:pt x="858" y="27"/>
                  </a:cubicBezTo>
                  <a:cubicBezTo>
                    <a:pt x="858" y="21"/>
                    <a:pt x="858" y="21"/>
                    <a:pt x="858" y="21"/>
                  </a:cubicBezTo>
                  <a:cubicBezTo>
                    <a:pt x="848" y="21"/>
                    <a:pt x="848" y="21"/>
                    <a:pt x="848" y="21"/>
                  </a:cubicBezTo>
                  <a:cubicBezTo>
                    <a:pt x="848" y="11"/>
                    <a:pt x="848" y="11"/>
                    <a:pt x="848" y="11"/>
                  </a:cubicBezTo>
                  <a:lnTo>
                    <a:pt x="841" y="13"/>
                  </a:lnTo>
                  <a:close/>
                  <a:moveTo>
                    <a:pt x="807" y="63"/>
                  </a:moveTo>
                  <a:cubicBezTo>
                    <a:pt x="807" y="27"/>
                    <a:pt x="807" y="27"/>
                    <a:pt x="807" y="27"/>
                  </a:cubicBezTo>
                  <a:cubicBezTo>
                    <a:pt x="816" y="27"/>
                    <a:pt x="816" y="27"/>
                    <a:pt x="816" y="27"/>
                  </a:cubicBezTo>
                  <a:cubicBezTo>
                    <a:pt x="816" y="21"/>
                    <a:pt x="816" y="21"/>
                    <a:pt x="816" y="21"/>
                  </a:cubicBezTo>
                  <a:cubicBezTo>
                    <a:pt x="807" y="21"/>
                    <a:pt x="807" y="21"/>
                    <a:pt x="807" y="21"/>
                  </a:cubicBezTo>
                  <a:cubicBezTo>
                    <a:pt x="807" y="19"/>
                    <a:pt x="807" y="19"/>
                    <a:pt x="807" y="19"/>
                  </a:cubicBezTo>
                  <a:cubicBezTo>
                    <a:pt x="807" y="12"/>
                    <a:pt x="808" y="7"/>
                    <a:pt x="814" y="7"/>
                  </a:cubicBezTo>
                  <a:cubicBezTo>
                    <a:pt x="817" y="7"/>
                    <a:pt x="818" y="7"/>
                    <a:pt x="819" y="8"/>
                  </a:cubicBezTo>
                  <a:cubicBezTo>
                    <a:pt x="820" y="2"/>
                    <a:pt x="820" y="2"/>
                    <a:pt x="820" y="2"/>
                  </a:cubicBezTo>
                  <a:cubicBezTo>
                    <a:pt x="819" y="1"/>
                    <a:pt x="816" y="0"/>
                    <a:pt x="814" y="0"/>
                  </a:cubicBezTo>
                  <a:cubicBezTo>
                    <a:pt x="811" y="0"/>
                    <a:pt x="807" y="2"/>
                    <a:pt x="804" y="4"/>
                  </a:cubicBezTo>
                  <a:cubicBezTo>
                    <a:pt x="801" y="8"/>
                    <a:pt x="800" y="13"/>
                    <a:pt x="800" y="19"/>
                  </a:cubicBezTo>
                  <a:cubicBezTo>
                    <a:pt x="800" y="21"/>
                    <a:pt x="800" y="21"/>
                    <a:pt x="800" y="21"/>
                  </a:cubicBezTo>
                  <a:cubicBezTo>
                    <a:pt x="795" y="21"/>
                    <a:pt x="795" y="21"/>
                    <a:pt x="795" y="21"/>
                  </a:cubicBezTo>
                  <a:cubicBezTo>
                    <a:pt x="795" y="27"/>
                    <a:pt x="795" y="27"/>
                    <a:pt x="795" y="27"/>
                  </a:cubicBezTo>
                  <a:cubicBezTo>
                    <a:pt x="800" y="27"/>
                    <a:pt x="800" y="27"/>
                    <a:pt x="800" y="27"/>
                  </a:cubicBezTo>
                  <a:cubicBezTo>
                    <a:pt x="800" y="63"/>
                    <a:pt x="800" y="63"/>
                    <a:pt x="800" y="63"/>
                  </a:cubicBezTo>
                  <a:lnTo>
                    <a:pt x="807" y="63"/>
                  </a:lnTo>
                  <a:close/>
                  <a:moveTo>
                    <a:pt x="771" y="26"/>
                  </a:moveTo>
                  <a:cubicBezTo>
                    <a:pt x="780" y="26"/>
                    <a:pt x="783" y="35"/>
                    <a:pt x="783" y="42"/>
                  </a:cubicBezTo>
                  <a:cubicBezTo>
                    <a:pt x="783" y="51"/>
                    <a:pt x="778" y="58"/>
                    <a:pt x="771" y="58"/>
                  </a:cubicBezTo>
                  <a:cubicBezTo>
                    <a:pt x="764" y="58"/>
                    <a:pt x="759" y="51"/>
                    <a:pt x="759" y="42"/>
                  </a:cubicBezTo>
                  <a:cubicBezTo>
                    <a:pt x="759" y="34"/>
                    <a:pt x="763" y="26"/>
                    <a:pt x="771" y="26"/>
                  </a:cubicBezTo>
                  <a:moveTo>
                    <a:pt x="772" y="20"/>
                  </a:moveTo>
                  <a:cubicBezTo>
                    <a:pt x="761" y="20"/>
                    <a:pt x="752" y="28"/>
                    <a:pt x="752" y="42"/>
                  </a:cubicBezTo>
                  <a:cubicBezTo>
                    <a:pt x="752" y="55"/>
                    <a:pt x="760" y="64"/>
                    <a:pt x="771" y="64"/>
                  </a:cubicBezTo>
                  <a:cubicBezTo>
                    <a:pt x="780" y="64"/>
                    <a:pt x="790" y="57"/>
                    <a:pt x="790" y="42"/>
                  </a:cubicBezTo>
                  <a:cubicBezTo>
                    <a:pt x="790" y="29"/>
                    <a:pt x="783" y="20"/>
                    <a:pt x="772" y="20"/>
                  </a:cubicBezTo>
                  <a:moveTo>
                    <a:pt x="695" y="21"/>
                  </a:moveTo>
                  <a:cubicBezTo>
                    <a:pt x="709" y="60"/>
                    <a:pt x="709" y="60"/>
                    <a:pt x="709" y="60"/>
                  </a:cubicBezTo>
                  <a:cubicBezTo>
                    <a:pt x="710" y="60"/>
                    <a:pt x="710" y="61"/>
                    <a:pt x="710" y="62"/>
                  </a:cubicBezTo>
                  <a:cubicBezTo>
                    <a:pt x="710" y="62"/>
                    <a:pt x="710" y="63"/>
                    <a:pt x="709" y="63"/>
                  </a:cubicBezTo>
                  <a:cubicBezTo>
                    <a:pt x="708" y="67"/>
                    <a:pt x="705" y="70"/>
                    <a:pt x="703" y="72"/>
                  </a:cubicBezTo>
                  <a:cubicBezTo>
                    <a:pt x="701" y="74"/>
                    <a:pt x="699" y="75"/>
                    <a:pt x="697" y="76"/>
                  </a:cubicBezTo>
                  <a:cubicBezTo>
                    <a:pt x="699" y="82"/>
                    <a:pt x="699" y="82"/>
                    <a:pt x="699" y="82"/>
                  </a:cubicBezTo>
                  <a:cubicBezTo>
                    <a:pt x="701" y="81"/>
                    <a:pt x="704" y="80"/>
                    <a:pt x="708" y="77"/>
                  </a:cubicBezTo>
                  <a:cubicBezTo>
                    <a:pt x="712" y="72"/>
                    <a:pt x="716" y="65"/>
                    <a:pt x="721" y="51"/>
                  </a:cubicBezTo>
                  <a:cubicBezTo>
                    <a:pt x="732" y="21"/>
                    <a:pt x="732" y="21"/>
                    <a:pt x="732" y="21"/>
                  </a:cubicBezTo>
                  <a:cubicBezTo>
                    <a:pt x="724" y="21"/>
                    <a:pt x="724" y="21"/>
                    <a:pt x="724" y="21"/>
                  </a:cubicBezTo>
                  <a:cubicBezTo>
                    <a:pt x="716" y="46"/>
                    <a:pt x="716" y="46"/>
                    <a:pt x="716" y="46"/>
                  </a:cubicBezTo>
                  <a:cubicBezTo>
                    <a:pt x="715" y="49"/>
                    <a:pt x="715" y="52"/>
                    <a:pt x="714" y="54"/>
                  </a:cubicBezTo>
                  <a:cubicBezTo>
                    <a:pt x="714" y="54"/>
                    <a:pt x="714" y="54"/>
                    <a:pt x="714" y="54"/>
                  </a:cubicBezTo>
                  <a:cubicBezTo>
                    <a:pt x="713" y="52"/>
                    <a:pt x="712" y="48"/>
                    <a:pt x="711" y="46"/>
                  </a:cubicBezTo>
                  <a:cubicBezTo>
                    <a:pt x="703" y="21"/>
                    <a:pt x="703" y="21"/>
                    <a:pt x="703" y="21"/>
                  </a:cubicBezTo>
                  <a:lnTo>
                    <a:pt x="695" y="21"/>
                  </a:lnTo>
                  <a:close/>
                  <a:moveTo>
                    <a:pt x="674" y="13"/>
                  </a:moveTo>
                  <a:cubicBezTo>
                    <a:pt x="674" y="21"/>
                    <a:pt x="674" y="21"/>
                    <a:pt x="674" y="21"/>
                  </a:cubicBezTo>
                  <a:cubicBezTo>
                    <a:pt x="668" y="21"/>
                    <a:pt x="668" y="21"/>
                    <a:pt x="668" y="21"/>
                  </a:cubicBezTo>
                  <a:cubicBezTo>
                    <a:pt x="668" y="27"/>
                    <a:pt x="668" y="27"/>
                    <a:pt x="668" y="27"/>
                  </a:cubicBezTo>
                  <a:cubicBezTo>
                    <a:pt x="674" y="27"/>
                    <a:pt x="674" y="27"/>
                    <a:pt x="674" y="27"/>
                  </a:cubicBezTo>
                  <a:cubicBezTo>
                    <a:pt x="674" y="50"/>
                    <a:pt x="674" y="50"/>
                    <a:pt x="674" y="50"/>
                  </a:cubicBezTo>
                  <a:cubicBezTo>
                    <a:pt x="674" y="54"/>
                    <a:pt x="675" y="58"/>
                    <a:pt x="677" y="61"/>
                  </a:cubicBezTo>
                  <a:cubicBezTo>
                    <a:pt x="679" y="63"/>
                    <a:pt x="681" y="64"/>
                    <a:pt x="685" y="64"/>
                  </a:cubicBezTo>
                  <a:cubicBezTo>
                    <a:pt x="688" y="64"/>
                    <a:pt x="690" y="63"/>
                    <a:pt x="691" y="63"/>
                  </a:cubicBezTo>
                  <a:cubicBezTo>
                    <a:pt x="691" y="57"/>
                    <a:pt x="691" y="57"/>
                    <a:pt x="691" y="57"/>
                  </a:cubicBezTo>
                  <a:cubicBezTo>
                    <a:pt x="690" y="57"/>
                    <a:pt x="689" y="57"/>
                    <a:pt x="687" y="57"/>
                  </a:cubicBezTo>
                  <a:cubicBezTo>
                    <a:pt x="683" y="57"/>
                    <a:pt x="681" y="54"/>
                    <a:pt x="681" y="49"/>
                  </a:cubicBezTo>
                  <a:cubicBezTo>
                    <a:pt x="681" y="27"/>
                    <a:pt x="681" y="27"/>
                    <a:pt x="681" y="27"/>
                  </a:cubicBezTo>
                  <a:cubicBezTo>
                    <a:pt x="691" y="27"/>
                    <a:pt x="691" y="27"/>
                    <a:pt x="691" y="27"/>
                  </a:cubicBezTo>
                  <a:cubicBezTo>
                    <a:pt x="691" y="21"/>
                    <a:pt x="691" y="21"/>
                    <a:pt x="691" y="21"/>
                  </a:cubicBezTo>
                  <a:cubicBezTo>
                    <a:pt x="681" y="21"/>
                    <a:pt x="681" y="21"/>
                    <a:pt x="681" y="21"/>
                  </a:cubicBezTo>
                  <a:cubicBezTo>
                    <a:pt x="681" y="11"/>
                    <a:pt x="681" y="11"/>
                    <a:pt x="681" y="11"/>
                  </a:cubicBezTo>
                  <a:lnTo>
                    <a:pt x="674" y="13"/>
                  </a:lnTo>
                  <a:close/>
                  <a:moveTo>
                    <a:pt x="658" y="4"/>
                  </a:moveTo>
                  <a:cubicBezTo>
                    <a:pt x="655" y="4"/>
                    <a:pt x="653" y="7"/>
                    <a:pt x="653" y="9"/>
                  </a:cubicBezTo>
                  <a:cubicBezTo>
                    <a:pt x="653" y="12"/>
                    <a:pt x="655" y="14"/>
                    <a:pt x="657" y="14"/>
                  </a:cubicBezTo>
                  <a:cubicBezTo>
                    <a:pt x="660" y="14"/>
                    <a:pt x="662" y="12"/>
                    <a:pt x="662" y="9"/>
                  </a:cubicBezTo>
                  <a:cubicBezTo>
                    <a:pt x="662" y="6"/>
                    <a:pt x="660" y="4"/>
                    <a:pt x="658" y="4"/>
                  </a:cubicBezTo>
                  <a:moveTo>
                    <a:pt x="661" y="21"/>
                  </a:moveTo>
                  <a:cubicBezTo>
                    <a:pt x="654" y="21"/>
                    <a:pt x="654" y="21"/>
                    <a:pt x="654" y="21"/>
                  </a:cubicBezTo>
                  <a:cubicBezTo>
                    <a:pt x="654" y="63"/>
                    <a:pt x="654" y="63"/>
                    <a:pt x="654" y="63"/>
                  </a:cubicBezTo>
                  <a:cubicBezTo>
                    <a:pt x="661" y="63"/>
                    <a:pt x="661" y="63"/>
                    <a:pt x="661" y="63"/>
                  </a:cubicBezTo>
                  <a:lnTo>
                    <a:pt x="661" y="21"/>
                  </a:lnTo>
                  <a:close/>
                  <a:moveTo>
                    <a:pt x="619" y="61"/>
                  </a:moveTo>
                  <a:cubicBezTo>
                    <a:pt x="622" y="63"/>
                    <a:pt x="626" y="64"/>
                    <a:pt x="630" y="64"/>
                  </a:cubicBezTo>
                  <a:cubicBezTo>
                    <a:pt x="640" y="64"/>
                    <a:pt x="645" y="59"/>
                    <a:pt x="645" y="51"/>
                  </a:cubicBezTo>
                  <a:cubicBezTo>
                    <a:pt x="645" y="45"/>
                    <a:pt x="641" y="41"/>
                    <a:pt x="635" y="39"/>
                  </a:cubicBezTo>
                  <a:cubicBezTo>
                    <a:pt x="630" y="36"/>
                    <a:pt x="627" y="35"/>
                    <a:pt x="627" y="31"/>
                  </a:cubicBezTo>
                  <a:cubicBezTo>
                    <a:pt x="627" y="28"/>
                    <a:pt x="630" y="26"/>
                    <a:pt x="634" y="26"/>
                  </a:cubicBezTo>
                  <a:cubicBezTo>
                    <a:pt x="637" y="26"/>
                    <a:pt x="640" y="27"/>
                    <a:pt x="642" y="28"/>
                  </a:cubicBezTo>
                  <a:cubicBezTo>
                    <a:pt x="643" y="23"/>
                    <a:pt x="643" y="23"/>
                    <a:pt x="643" y="23"/>
                  </a:cubicBezTo>
                  <a:cubicBezTo>
                    <a:pt x="641" y="21"/>
                    <a:pt x="638" y="20"/>
                    <a:pt x="634" y="20"/>
                  </a:cubicBezTo>
                  <a:cubicBezTo>
                    <a:pt x="626" y="20"/>
                    <a:pt x="621" y="26"/>
                    <a:pt x="621" y="32"/>
                  </a:cubicBezTo>
                  <a:cubicBezTo>
                    <a:pt x="621" y="37"/>
                    <a:pt x="624" y="41"/>
                    <a:pt x="631" y="44"/>
                  </a:cubicBezTo>
                  <a:cubicBezTo>
                    <a:pt x="636" y="46"/>
                    <a:pt x="638" y="48"/>
                    <a:pt x="638" y="52"/>
                  </a:cubicBezTo>
                  <a:cubicBezTo>
                    <a:pt x="638" y="55"/>
                    <a:pt x="636" y="58"/>
                    <a:pt x="631" y="58"/>
                  </a:cubicBezTo>
                  <a:cubicBezTo>
                    <a:pt x="627" y="58"/>
                    <a:pt x="623" y="56"/>
                    <a:pt x="621" y="55"/>
                  </a:cubicBezTo>
                  <a:lnTo>
                    <a:pt x="619" y="61"/>
                  </a:lnTo>
                  <a:close/>
                  <a:moveTo>
                    <a:pt x="596" y="63"/>
                  </a:moveTo>
                  <a:cubicBezTo>
                    <a:pt x="603" y="63"/>
                    <a:pt x="603" y="63"/>
                    <a:pt x="603" y="63"/>
                  </a:cubicBezTo>
                  <a:cubicBezTo>
                    <a:pt x="603" y="40"/>
                    <a:pt x="603" y="40"/>
                    <a:pt x="603" y="40"/>
                  </a:cubicBezTo>
                  <a:cubicBezTo>
                    <a:pt x="603" y="39"/>
                    <a:pt x="603" y="38"/>
                    <a:pt x="603" y="37"/>
                  </a:cubicBezTo>
                  <a:cubicBezTo>
                    <a:pt x="604" y="31"/>
                    <a:pt x="608" y="27"/>
                    <a:pt x="613" y="27"/>
                  </a:cubicBezTo>
                  <a:cubicBezTo>
                    <a:pt x="614" y="27"/>
                    <a:pt x="614" y="27"/>
                    <a:pt x="615" y="27"/>
                  </a:cubicBezTo>
                  <a:cubicBezTo>
                    <a:pt x="615" y="20"/>
                    <a:pt x="615" y="20"/>
                    <a:pt x="615" y="20"/>
                  </a:cubicBezTo>
                  <a:cubicBezTo>
                    <a:pt x="614" y="20"/>
                    <a:pt x="614" y="20"/>
                    <a:pt x="613" y="20"/>
                  </a:cubicBezTo>
                  <a:cubicBezTo>
                    <a:pt x="608" y="20"/>
                    <a:pt x="604" y="24"/>
                    <a:pt x="602" y="29"/>
                  </a:cubicBezTo>
                  <a:cubicBezTo>
                    <a:pt x="602" y="29"/>
                    <a:pt x="602" y="29"/>
                    <a:pt x="602" y="29"/>
                  </a:cubicBezTo>
                  <a:cubicBezTo>
                    <a:pt x="602" y="21"/>
                    <a:pt x="602" y="21"/>
                    <a:pt x="602" y="21"/>
                  </a:cubicBezTo>
                  <a:cubicBezTo>
                    <a:pt x="596" y="21"/>
                    <a:pt x="596" y="21"/>
                    <a:pt x="596" y="21"/>
                  </a:cubicBezTo>
                  <a:cubicBezTo>
                    <a:pt x="596" y="25"/>
                    <a:pt x="596" y="29"/>
                    <a:pt x="596" y="34"/>
                  </a:cubicBezTo>
                  <a:lnTo>
                    <a:pt x="596" y="63"/>
                  </a:lnTo>
                  <a:close/>
                  <a:moveTo>
                    <a:pt x="560" y="38"/>
                  </a:moveTo>
                  <a:cubicBezTo>
                    <a:pt x="560" y="33"/>
                    <a:pt x="563" y="26"/>
                    <a:pt x="570" y="26"/>
                  </a:cubicBezTo>
                  <a:cubicBezTo>
                    <a:pt x="578" y="26"/>
                    <a:pt x="580" y="33"/>
                    <a:pt x="580" y="38"/>
                  </a:cubicBezTo>
                  <a:lnTo>
                    <a:pt x="560" y="38"/>
                  </a:lnTo>
                  <a:close/>
                  <a:moveTo>
                    <a:pt x="587" y="43"/>
                  </a:moveTo>
                  <a:cubicBezTo>
                    <a:pt x="587" y="42"/>
                    <a:pt x="587" y="41"/>
                    <a:pt x="587" y="40"/>
                  </a:cubicBezTo>
                  <a:cubicBezTo>
                    <a:pt x="587" y="32"/>
                    <a:pt x="584" y="20"/>
                    <a:pt x="571" y="20"/>
                  </a:cubicBezTo>
                  <a:cubicBezTo>
                    <a:pt x="560" y="20"/>
                    <a:pt x="553" y="30"/>
                    <a:pt x="553" y="43"/>
                  </a:cubicBezTo>
                  <a:cubicBezTo>
                    <a:pt x="553" y="55"/>
                    <a:pt x="560" y="64"/>
                    <a:pt x="572" y="64"/>
                  </a:cubicBezTo>
                  <a:cubicBezTo>
                    <a:pt x="578" y="64"/>
                    <a:pt x="582" y="62"/>
                    <a:pt x="585" y="61"/>
                  </a:cubicBezTo>
                  <a:cubicBezTo>
                    <a:pt x="584" y="56"/>
                    <a:pt x="584" y="56"/>
                    <a:pt x="584" y="56"/>
                  </a:cubicBezTo>
                  <a:cubicBezTo>
                    <a:pt x="581" y="57"/>
                    <a:pt x="578" y="58"/>
                    <a:pt x="573" y="58"/>
                  </a:cubicBezTo>
                  <a:cubicBezTo>
                    <a:pt x="566" y="58"/>
                    <a:pt x="560" y="54"/>
                    <a:pt x="560" y="43"/>
                  </a:cubicBezTo>
                  <a:lnTo>
                    <a:pt x="587" y="43"/>
                  </a:lnTo>
                  <a:close/>
                  <a:moveTo>
                    <a:pt x="513" y="21"/>
                  </a:moveTo>
                  <a:cubicBezTo>
                    <a:pt x="528" y="63"/>
                    <a:pt x="528" y="63"/>
                    <a:pt x="528" y="63"/>
                  </a:cubicBezTo>
                  <a:cubicBezTo>
                    <a:pt x="534" y="63"/>
                    <a:pt x="534" y="63"/>
                    <a:pt x="534" y="63"/>
                  </a:cubicBezTo>
                  <a:cubicBezTo>
                    <a:pt x="550" y="21"/>
                    <a:pt x="550" y="21"/>
                    <a:pt x="550" y="21"/>
                  </a:cubicBezTo>
                  <a:cubicBezTo>
                    <a:pt x="542" y="21"/>
                    <a:pt x="542" y="21"/>
                    <a:pt x="542" y="21"/>
                  </a:cubicBezTo>
                  <a:cubicBezTo>
                    <a:pt x="535" y="44"/>
                    <a:pt x="535" y="44"/>
                    <a:pt x="535" y="44"/>
                  </a:cubicBezTo>
                  <a:cubicBezTo>
                    <a:pt x="533" y="48"/>
                    <a:pt x="532" y="52"/>
                    <a:pt x="531" y="55"/>
                  </a:cubicBezTo>
                  <a:cubicBezTo>
                    <a:pt x="531" y="55"/>
                    <a:pt x="531" y="55"/>
                    <a:pt x="531" y="55"/>
                  </a:cubicBezTo>
                  <a:cubicBezTo>
                    <a:pt x="530" y="52"/>
                    <a:pt x="529" y="48"/>
                    <a:pt x="528" y="44"/>
                  </a:cubicBezTo>
                  <a:cubicBezTo>
                    <a:pt x="520" y="21"/>
                    <a:pt x="520" y="21"/>
                    <a:pt x="520" y="21"/>
                  </a:cubicBezTo>
                  <a:lnTo>
                    <a:pt x="513" y="21"/>
                  </a:lnTo>
                  <a:close/>
                  <a:moveTo>
                    <a:pt x="502" y="4"/>
                  </a:moveTo>
                  <a:cubicBezTo>
                    <a:pt x="500" y="4"/>
                    <a:pt x="498" y="7"/>
                    <a:pt x="498" y="9"/>
                  </a:cubicBezTo>
                  <a:cubicBezTo>
                    <a:pt x="498" y="12"/>
                    <a:pt x="500" y="14"/>
                    <a:pt x="502" y="14"/>
                  </a:cubicBezTo>
                  <a:cubicBezTo>
                    <a:pt x="505" y="14"/>
                    <a:pt x="507" y="12"/>
                    <a:pt x="507" y="9"/>
                  </a:cubicBezTo>
                  <a:cubicBezTo>
                    <a:pt x="507" y="6"/>
                    <a:pt x="505" y="4"/>
                    <a:pt x="502" y="4"/>
                  </a:cubicBezTo>
                  <a:moveTo>
                    <a:pt x="506" y="21"/>
                  </a:moveTo>
                  <a:cubicBezTo>
                    <a:pt x="499" y="21"/>
                    <a:pt x="499" y="21"/>
                    <a:pt x="499" y="21"/>
                  </a:cubicBezTo>
                  <a:cubicBezTo>
                    <a:pt x="499" y="63"/>
                    <a:pt x="499" y="63"/>
                    <a:pt x="499" y="63"/>
                  </a:cubicBezTo>
                  <a:cubicBezTo>
                    <a:pt x="506" y="63"/>
                    <a:pt x="506" y="63"/>
                    <a:pt x="506" y="63"/>
                  </a:cubicBezTo>
                  <a:lnTo>
                    <a:pt x="506" y="21"/>
                  </a:lnTo>
                  <a:close/>
                  <a:moveTo>
                    <a:pt x="454" y="63"/>
                  </a:moveTo>
                  <a:cubicBezTo>
                    <a:pt x="461" y="63"/>
                    <a:pt x="461" y="63"/>
                    <a:pt x="461" y="63"/>
                  </a:cubicBezTo>
                  <a:cubicBezTo>
                    <a:pt x="461" y="38"/>
                    <a:pt x="461" y="38"/>
                    <a:pt x="461" y="38"/>
                  </a:cubicBezTo>
                  <a:cubicBezTo>
                    <a:pt x="461" y="36"/>
                    <a:pt x="462" y="35"/>
                    <a:pt x="462" y="34"/>
                  </a:cubicBezTo>
                  <a:cubicBezTo>
                    <a:pt x="463" y="30"/>
                    <a:pt x="467" y="26"/>
                    <a:pt x="471" y="26"/>
                  </a:cubicBezTo>
                  <a:cubicBezTo>
                    <a:pt x="478" y="26"/>
                    <a:pt x="480" y="32"/>
                    <a:pt x="480" y="39"/>
                  </a:cubicBezTo>
                  <a:cubicBezTo>
                    <a:pt x="480" y="63"/>
                    <a:pt x="480" y="63"/>
                    <a:pt x="480" y="63"/>
                  </a:cubicBezTo>
                  <a:cubicBezTo>
                    <a:pt x="487" y="63"/>
                    <a:pt x="487" y="63"/>
                    <a:pt x="487" y="63"/>
                  </a:cubicBezTo>
                  <a:cubicBezTo>
                    <a:pt x="487" y="38"/>
                    <a:pt x="487" y="38"/>
                    <a:pt x="487" y="38"/>
                  </a:cubicBezTo>
                  <a:cubicBezTo>
                    <a:pt x="487" y="24"/>
                    <a:pt x="479" y="20"/>
                    <a:pt x="474" y="20"/>
                  </a:cubicBezTo>
                  <a:cubicBezTo>
                    <a:pt x="467" y="20"/>
                    <a:pt x="463" y="24"/>
                    <a:pt x="461" y="28"/>
                  </a:cubicBezTo>
                  <a:cubicBezTo>
                    <a:pt x="461" y="28"/>
                    <a:pt x="461" y="28"/>
                    <a:pt x="461" y="28"/>
                  </a:cubicBezTo>
                  <a:cubicBezTo>
                    <a:pt x="460" y="21"/>
                    <a:pt x="460" y="21"/>
                    <a:pt x="460" y="21"/>
                  </a:cubicBezTo>
                  <a:cubicBezTo>
                    <a:pt x="454" y="21"/>
                    <a:pt x="454" y="21"/>
                    <a:pt x="454" y="21"/>
                  </a:cubicBezTo>
                  <a:cubicBezTo>
                    <a:pt x="454" y="24"/>
                    <a:pt x="454" y="28"/>
                    <a:pt x="454" y="32"/>
                  </a:cubicBezTo>
                  <a:lnTo>
                    <a:pt x="454" y="63"/>
                  </a:lnTo>
                  <a:close/>
                  <a:moveTo>
                    <a:pt x="402" y="5"/>
                  </a:moveTo>
                  <a:cubicBezTo>
                    <a:pt x="402" y="39"/>
                    <a:pt x="402" y="39"/>
                    <a:pt x="402" y="39"/>
                  </a:cubicBezTo>
                  <a:cubicBezTo>
                    <a:pt x="402" y="57"/>
                    <a:pt x="411" y="64"/>
                    <a:pt x="422" y="64"/>
                  </a:cubicBezTo>
                  <a:cubicBezTo>
                    <a:pt x="434" y="64"/>
                    <a:pt x="442" y="56"/>
                    <a:pt x="442" y="39"/>
                  </a:cubicBezTo>
                  <a:cubicBezTo>
                    <a:pt x="442" y="5"/>
                    <a:pt x="442" y="5"/>
                    <a:pt x="442" y="5"/>
                  </a:cubicBezTo>
                  <a:cubicBezTo>
                    <a:pt x="435" y="5"/>
                    <a:pt x="435" y="5"/>
                    <a:pt x="435" y="5"/>
                  </a:cubicBezTo>
                  <a:cubicBezTo>
                    <a:pt x="435" y="39"/>
                    <a:pt x="435" y="39"/>
                    <a:pt x="435" y="39"/>
                  </a:cubicBezTo>
                  <a:cubicBezTo>
                    <a:pt x="435" y="52"/>
                    <a:pt x="430" y="58"/>
                    <a:pt x="422" y="58"/>
                  </a:cubicBezTo>
                  <a:cubicBezTo>
                    <a:pt x="415" y="58"/>
                    <a:pt x="409" y="52"/>
                    <a:pt x="409" y="39"/>
                  </a:cubicBezTo>
                  <a:cubicBezTo>
                    <a:pt x="409" y="5"/>
                    <a:pt x="409" y="5"/>
                    <a:pt x="409" y="5"/>
                  </a:cubicBezTo>
                  <a:lnTo>
                    <a:pt x="402" y="5"/>
                  </a:lnTo>
                  <a:close/>
                  <a:moveTo>
                    <a:pt x="341" y="63"/>
                  </a:moveTo>
                  <a:cubicBezTo>
                    <a:pt x="348" y="63"/>
                    <a:pt x="348" y="63"/>
                    <a:pt x="348" y="63"/>
                  </a:cubicBezTo>
                  <a:cubicBezTo>
                    <a:pt x="348" y="38"/>
                    <a:pt x="348" y="38"/>
                    <a:pt x="348" y="38"/>
                  </a:cubicBezTo>
                  <a:cubicBezTo>
                    <a:pt x="348" y="36"/>
                    <a:pt x="348" y="35"/>
                    <a:pt x="348" y="34"/>
                  </a:cubicBezTo>
                  <a:cubicBezTo>
                    <a:pt x="349" y="30"/>
                    <a:pt x="353" y="26"/>
                    <a:pt x="358" y="26"/>
                  </a:cubicBezTo>
                  <a:cubicBezTo>
                    <a:pt x="364" y="26"/>
                    <a:pt x="367" y="32"/>
                    <a:pt x="367" y="39"/>
                  </a:cubicBezTo>
                  <a:cubicBezTo>
                    <a:pt x="367" y="63"/>
                    <a:pt x="367" y="63"/>
                    <a:pt x="367" y="63"/>
                  </a:cubicBezTo>
                  <a:cubicBezTo>
                    <a:pt x="374" y="63"/>
                    <a:pt x="374" y="63"/>
                    <a:pt x="374" y="63"/>
                  </a:cubicBezTo>
                  <a:cubicBezTo>
                    <a:pt x="374" y="38"/>
                    <a:pt x="374" y="38"/>
                    <a:pt x="374" y="38"/>
                  </a:cubicBezTo>
                  <a:cubicBezTo>
                    <a:pt x="374" y="24"/>
                    <a:pt x="365" y="20"/>
                    <a:pt x="360" y="20"/>
                  </a:cubicBezTo>
                  <a:cubicBezTo>
                    <a:pt x="354" y="20"/>
                    <a:pt x="349" y="24"/>
                    <a:pt x="347" y="28"/>
                  </a:cubicBezTo>
                  <a:cubicBezTo>
                    <a:pt x="347" y="28"/>
                    <a:pt x="347" y="28"/>
                    <a:pt x="347" y="28"/>
                  </a:cubicBezTo>
                  <a:cubicBezTo>
                    <a:pt x="347" y="21"/>
                    <a:pt x="347" y="21"/>
                    <a:pt x="347" y="21"/>
                  </a:cubicBezTo>
                  <a:cubicBezTo>
                    <a:pt x="340" y="21"/>
                    <a:pt x="340" y="21"/>
                    <a:pt x="340" y="21"/>
                  </a:cubicBezTo>
                  <a:cubicBezTo>
                    <a:pt x="341" y="24"/>
                    <a:pt x="341" y="28"/>
                    <a:pt x="341" y="32"/>
                  </a:cubicBezTo>
                  <a:lnTo>
                    <a:pt x="341" y="63"/>
                  </a:lnTo>
                  <a:close/>
                  <a:moveTo>
                    <a:pt x="313" y="26"/>
                  </a:moveTo>
                  <a:cubicBezTo>
                    <a:pt x="321" y="26"/>
                    <a:pt x="324" y="35"/>
                    <a:pt x="324" y="42"/>
                  </a:cubicBezTo>
                  <a:cubicBezTo>
                    <a:pt x="324" y="51"/>
                    <a:pt x="319" y="58"/>
                    <a:pt x="313" y="58"/>
                  </a:cubicBezTo>
                  <a:cubicBezTo>
                    <a:pt x="306" y="58"/>
                    <a:pt x="301" y="51"/>
                    <a:pt x="301" y="42"/>
                  </a:cubicBezTo>
                  <a:cubicBezTo>
                    <a:pt x="301" y="34"/>
                    <a:pt x="304" y="26"/>
                    <a:pt x="313" y="26"/>
                  </a:cubicBezTo>
                  <a:moveTo>
                    <a:pt x="313" y="20"/>
                  </a:moveTo>
                  <a:cubicBezTo>
                    <a:pt x="302" y="20"/>
                    <a:pt x="294" y="28"/>
                    <a:pt x="294" y="42"/>
                  </a:cubicBezTo>
                  <a:cubicBezTo>
                    <a:pt x="294" y="55"/>
                    <a:pt x="302" y="64"/>
                    <a:pt x="312" y="64"/>
                  </a:cubicBezTo>
                  <a:cubicBezTo>
                    <a:pt x="322" y="64"/>
                    <a:pt x="332" y="57"/>
                    <a:pt x="332" y="42"/>
                  </a:cubicBezTo>
                  <a:cubicBezTo>
                    <a:pt x="332" y="29"/>
                    <a:pt x="324" y="20"/>
                    <a:pt x="313" y="20"/>
                  </a:cubicBezTo>
                  <a:moveTo>
                    <a:pt x="281" y="4"/>
                  </a:moveTo>
                  <a:cubicBezTo>
                    <a:pt x="279" y="4"/>
                    <a:pt x="277" y="7"/>
                    <a:pt x="277" y="9"/>
                  </a:cubicBezTo>
                  <a:cubicBezTo>
                    <a:pt x="277" y="12"/>
                    <a:pt x="278" y="14"/>
                    <a:pt x="281" y="14"/>
                  </a:cubicBezTo>
                  <a:cubicBezTo>
                    <a:pt x="284" y="14"/>
                    <a:pt x="286" y="12"/>
                    <a:pt x="286" y="9"/>
                  </a:cubicBezTo>
                  <a:cubicBezTo>
                    <a:pt x="286" y="6"/>
                    <a:pt x="284" y="4"/>
                    <a:pt x="281" y="4"/>
                  </a:cubicBezTo>
                  <a:moveTo>
                    <a:pt x="285" y="21"/>
                  </a:moveTo>
                  <a:cubicBezTo>
                    <a:pt x="278" y="21"/>
                    <a:pt x="278" y="21"/>
                    <a:pt x="278" y="21"/>
                  </a:cubicBezTo>
                  <a:cubicBezTo>
                    <a:pt x="278" y="63"/>
                    <a:pt x="278" y="63"/>
                    <a:pt x="278" y="63"/>
                  </a:cubicBezTo>
                  <a:cubicBezTo>
                    <a:pt x="285" y="63"/>
                    <a:pt x="285" y="63"/>
                    <a:pt x="285" y="63"/>
                  </a:cubicBezTo>
                  <a:lnTo>
                    <a:pt x="285" y="21"/>
                  </a:lnTo>
                  <a:close/>
                  <a:moveTo>
                    <a:pt x="251" y="63"/>
                  </a:moveTo>
                  <a:cubicBezTo>
                    <a:pt x="258" y="63"/>
                    <a:pt x="258" y="63"/>
                    <a:pt x="258" y="63"/>
                  </a:cubicBezTo>
                  <a:cubicBezTo>
                    <a:pt x="258" y="40"/>
                    <a:pt x="258" y="40"/>
                    <a:pt x="258" y="40"/>
                  </a:cubicBezTo>
                  <a:cubicBezTo>
                    <a:pt x="258" y="39"/>
                    <a:pt x="258" y="38"/>
                    <a:pt x="258" y="37"/>
                  </a:cubicBezTo>
                  <a:cubicBezTo>
                    <a:pt x="259" y="31"/>
                    <a:pt x="263" y="27"/>
                    <a:pt x="268" y="27"/>
                  </a:cubicBezTo>
                  <a:cubicBezTo>
                    <a:pt x="269" y="27"/>
                    <a:pt x="270" y="27"/>
                    <a:pt x="270" y="27"/>
                  </a:cubicBezTo>
                  <a:cubicBezTo>
                    <a:pt x="270" y="20"/>
                    <a:pt x="270" y="20"/>
                    <a:pt x="270" y="20"/>
                  </a:cubicBezTo>
                  <a:cubicBezTo>
                    <a:pt x="270" y="20"/>
                    <a:pt x="269" y="20"/>
                    <a:pt x="268" y="20"/>
                  </a:cubicBezTo>
                  <a:cubicBezTo>
                    <a:pt x="264" y="20"/>
                    <a:pt x="259" y="24"/>
                    <a:pt x="257" y="29"/>
                  </a:cubicBezTo>
                  <a:cubicBezTo>
                    <a:pt x="257" y="29"/>
                    <a:pt x="257" y="29"/>
                    <a:pt x="257" y="29"/>
                  </a:cubicBezTo>
                  <a:cubicBezTo>
                    <a:pt x="257" y="21"/>
                    <a:pt x="257" y="21"/>
                    <a:pt x="257" y="21"/>
                  </a:cubicBezTo>
                  <a:cubicBezTo>
                    <a:pt x="251" y="21"/>
                    <a:pt x="251" y="21"/>
                    <a:pt x="251" y="21"/>
                  </a:cubicBezTo>
                  <a:cubicBezTo>
                    <a:pt x="251" y="25"/>
                    <a:pt x="251" y="29"/>
                    <a:pt x="251" y="34"/>
                  </a:cubicBezTo>
                  <a:lnTo>
                    <a:pt x="251" y="63"/>
                  </a:lnTo>
                  <a:close/>
                  <a:moveTo>
                    <a:pt x="239" y="21"/>
                  </a:moveTo>
                  <a:cubicBezTo>
                    <a:pt x="232" y="21"/>
                    <a:pt x="232" y="21"/>
                    <a:pt x="232" y="21"/>
                  </a:cubicBezTo>
                  <a:cubicBezTo>
                    <a:pt x="232" y="47"/>
                    <a:pt x="232" y="47"/>
                    <a:pt x="232" y="47"/>
                  </a:cubicBezTo>
                  <a:cubicBezTo>
                    <a:pt x="232" y="48"/>
                    <a:pt x="232" y="49"/>
                    <a:pt x="232" y="50"/>
                  </a:cubicBezTo>
                  <a:cubicBezTo>
                    <a:pt x="230" y="54"/>
                    <a:pt x="227" y="57"/>
                    <a:pt x="222" y="57"/>
                  </a:cubicBezTo>
                  <a:cubicBezTo>
                    <a:pt x="216" y="57"/>
                    <a:pt x="214" y="52"/>
                    <a:pt x="214" y="44"/>
                  </a:cubicBezTo>
                  <a:cubicBezTo>
                    <a:pt x="214" y="21"/>
                    <a:pt x="214" y="21"/>
                    <a:pt x="214" y="21"/>
                  </a:cubicBezTo>
                  <a:cubicBezTo>
                    <a:pt x="206" y="21"/>
                    <a:pt x="206" y="21"/>
                    <a:pt x="206" y="21"/>
                  </a:cubicBezTo>
                  <a:cubicBezTo>
                    <a:pt x="206" y="45"/>
                    <a:pt x="206" y="45"/>
                    <a:pt x="206" y="45"/>
                  </a:cubicBezTo>
                  <a:cubicBezTo>
                    <a:pt x="206" y="60"/>
                    <a:pt x="214" y="64"/>
                    <a:pt x="220" y="64"/>
                  </a:cubicBezTo>
                  <a:cubicBezTo>
                    <a:pt x="227" y="64"/>
                    <a:pt x="231" y="59"/>
                    <a:pt x="233" y="56"/>
                  </a:cubicBezTo>
                  <a:cubicBezTo>
                    <a:pt x="233" y="56"/>
                    <a:pt x="233" y="56"/>
                    <a:pt x="233" y="56"/>
                  </a:cubicBezTo>
                  <a:cubicBezTo>
                    <a:pt x="233" y="63"/>
                    <a:pt x="233" y="63"/>
                    <a:pt x="233" y="63"/>
                  </a:cubicBezTo>
                  <a:cubicBezTo>
                    <a:pt x="240" y="63"/>
                    <a:pt x="240" y="63"/>
                    <a:pt x="240" y="63"/>
                  </a:cubicBezTo>
                  <a:cubicBezTo>
                    <a:pt x="239" y="60"/>
                    <a:pt x="239" y="56"/>
                    <a:pt x="239" y="51"/>
                  </a:cubicBezTo>
                  <a:lnTo>
                    <a:pt x="239" y="21"/>
                  </a:lnTo>
                  <a:close/>
                  <a:moveTo>
                    <a:pt x="196" y="32"/>
                  </a:moveTo>
                  <a:cubicBezTo>
                    <a:pt x="178" y="32"/>
                    <a:pt x="178" y="32"/>
                    <a:pt x="178" y="32"/>
                  </a:cubicBezTo>
                  <a:cubicBezTo>
                    <a:pt x="178" y="38"/>
                    <a:pt x="178" y="38"/>
                    <a:pt x="178" y="38"/>
                  </a:cubicBezTo>
                  <a:cubicBezTo>
                    <a:pt x="189" y="38"/>
                    <a:pt x="189" y="38"/>
                    <a:pt x="189" y="38"/>
                  </a:cubicBezTo>
                  <a:cubicBezTo>
                    <a:pt x="189" y="56"/>
                    <a:pt x="189" y="56"/>
                    <a:pt x="189" y="56"/>
                  </a:cubicBezTo>
                  <a:cubicBezTo>
                    <a:pt x="188" y="56"/>
                    <a:pt x="185" y="57"/>
                    <a:pt x="180" y="57"/>
                  </a:cubicBezTo>
                  <a:cubicBezTo>
                    <a:pt x="167" y="57"/>
                    <a:pt x="159" y="48"/>
                    <a:pt x="159" y="34"/>
                  </a:cubicBezTo>
                  <a:cubicBezTo>
                    <a:pt x="159" y="19"/>
                    <a:pt x="168" y="10"/>
                    <a:pt x="181" y="10"/>
                  </a:cubicBezTo>
                  <a:cubicBezTo>
                    <a:pt x="186" y="10"/>
                    <a:pt x="190" y="11"/>
                    <a:pt x="193" y="13"/>
                  </a:cubicBezTo>
                  <a:cubicBezTo>
                    <a:pt x="195" y="7"/>
                    <a:pt x="195" y="7"/>
                    <a:pt x="195" y="7"/>
                  </a:cubicBezTo>
                  <a:cubicBezTo>
                    <a:pt x="192" y="5"/>
                    <a:pt x="187" y="4"/>
                    <a:pt x="181" y="4"/>
                  </a:cubicBezTo>
                  <a:cubicBezTo>
                    <a:pt x="163" y="4"/>
                    <a:pt x="152" y="17"/>
                    <a:pt x="152" y="34"/>
                  </a:cubicBezTo>
                  <a:cubicBezTo>
                    <a:pt x="152" y="43"/>
                    <a:pt x="155" y="51"/>
                    <a:pt x="159" y="56"/>
                  </a:cubicBezTo>
                  <a:cubicBezTo>
                    <a:pt x="165" y="61"/>
                    <a:pt x="171" y="63"/>
                    <a:pt x="180" y="63"/>
                  </a:cubicBezTo>
                  <a:cubicBezTo>
                    <a:pt x="187" y="63"/>
                    <a:pt x="193" y="62"/>
                    <a:pt x="196" y="60"/>
                  </a:cubicBezTo>
                  <a:lnTo>
                    <a:pt x="196" y="32"/>
                  </a:lnTo>
                  <a:close/>
                  <a:moveTo>
                    <a:pt x="126" y="42"/>
                  </a:moveTo>
                  <a:cubicBezTo>
                    <a:pt x="145" y="42"/>
                    <a:pt x="145" y="42"/>
                    <a:pt x="145" y="42"/>
                  </a:cubicBezTo>
                  <a:cubicBezTo>
                    <a:pt x="145" y="37"/>
                    <a:pt x="145" y="37"/>
                    <a:pt x="145" y="37"/>
                  </a:cubicBezTo>
                  <a:cubicBezTo>
                    <a:pt x="126" y="37"/>
                    <a:pt x="126" y="37"/>
                    <a:pt x="126" y="37"/>
                  </a:cubicBezTo>
                  <a:lnTo>
                    <a:pt x="126" y="42"/>
                  </a:lnTo>
                  <a:close/>
                  <a:moveTo>
                    <a:pt x="84" y="63"/>
                  </a:moveTo>
                  <a:cubicBezTo>
                    <a:pt x="91" y="63"/>
                    <a:pt x="91" y="63"/>
                    <a:pt x="91" y="63"/>
                  </a:cubicBezTo>
                  <a:cubicBezTo>
                    <a:pt x="91" y="38"/>
                    <a:pt x="91" y="38"/>
                    <a:pt x="91" y="38"/>
                  </a:cubicBezTo>
                  <a:cubicBezTo>
                    <a:pt x="91" y="36"/>
                    <a:pt x="92" y="35"/>
                    <a:pt x="92" y="34"/>
                  </a:cubicBezTo>
                  <a:cubicBezTo>
                    <a:pt x="93" y="30"/>
                    <a:pt x="97" y="26"/>
                    <a:pt x="101" y="26"/>
                  </a:cubicBezTo>
                  <a:cubicBezTo>
                    <a:pt x="108" y="26"/>
                    <a:pt x="110" y="32"/>
                    <a:pt x="110" y="39"/>
                  </a:cubicBezTo>
                  <a:cubicBezTo>
                    <a:pt x="110" y="63"/>
                    <a:pt x="110" y="63"/>
                    <a:pt x="110" y="63"/>
                  </a:cubicBezTo>
                  <a:cubicBezTo>
                    <a:pt x="117" y="63"/>
                    <a:pt x="117" y="63"/>
                    <a:pt x="117" y="63"/>
                  </a:cubicBezTo>
                  <a:cubicBezTo>
                    <a:pt x="117" y="38"/>
                    <a:pt x="117" y="38"/>
                    <a:pt x="117" y="38"/>
                  </a:cubicBezTo>
                  <a:cubicBezTo>
                    <a:pt x="117" y="24"/>
                    <a:pt x="109" y="20"/>
                    <a:pt x="104" y="20"/>
                  </a:cubicBezTo>
                  <a:cubicBezTo>
                    <a:pt x="97" y="20"/>
                    <a:pt x="93" y="24"/>
                    <a:pt x="91" y="28"/>
                  </a:cubicBezTo>
                  <a:cubicBezTo>
                    <a:pt x="91" y="28"/>
                    <a:pt x="91" y="28"/>
                    <a:pt x="91" y="28"/>
                  </a:cubicBezTo>
                  <a:cubicBezTo>
                    <a:pt x="90" y="21"/>
                    <a:pt x="90" y="21"/>
                    <a:pt x="90" y="21"/>
                  </a:cubicBezTo>
                  <a:cubicBezTo>
                    <a:pt x="84" y="21"/>
                    <a:pt x="84" y="21"/>
                    <a:pt x="84" y="21"/>
                  </a:cubicBezTo>
                  <a:cubicBezTo>
                    <a:pt x="84" y="24"/>
                    <a:pt x="84" y="28"/>
                    <a:pt x="84" y="32"/>
                  </a:cubicBezTo>
                  <a:lnTo>
                    <a:pt x="84" y="63"/>
                  </a:lnTo>
                  <a:close/>
                  <a:moveTo>
                    <a:pt x="48" y="38"/>
                  </a:moveTo>
                  <a:cubicBezTo>
                    <a:pt x="49" y="33"/>
                    <a:pt x="52" y="26"/>
                    <a:pt x="59" y="26"/>
                  </a:cubicBezTo>
                  <a:cubicBezTo>
                    <a:pt x="67" y="26"/>
                    <a:pt x="69" y="33"/>
                    <a:pt x="69" y="38"/>
                  </a:cubicBezTo>
                  <a:lnTo>
                    <a:pt x="48" y="38"/>
                  </a:lnTo>
                  <a:close/>
                  <a:moveTo>
                    <a:pt x="75" y="43"/>
                  </a:moveTo>
                  <a:cubicBezTo>
                    <a:pt x="76" y="42"/>
                    <a:pt x="76" y="41"/>
                    <a:pt x="76" y="40"/>
                  </a:cubicBezTo>
                  <a:cubicBezTo>
                    <a:pt x="76" y="32"/>
                    <a:pt x="72" y="20"/>
                    <a:pt x="60" y="20"/>
                  </a:cubicBezTo>
                  <a:cubicBezTo>
                    <a:pt x="48" y="20"/>
                    <a:pt x="41" y="30"/>
                    <a:pt x="41" y="43"/>
                  </a:cubicBezTo>
                  <a:cubicBezTo>
                    <a:pt x="41" y="55"/>
                    <a:pt x="48" y="64"/>
                    <a:pt x="60" y="64"/>
                  </a:cubicBezTo>
                  <a:cubicBezTo>
                    <a:pt x="67" y="64"/>
                    <a:pt x="71" y="62"/>
                    <a:pt x="73" y="61"/>
                  </a:cubicBezTo>
                  <a:cubicBezTo>
                    <a:pt x="72" y="56"/>
                    <a:pt x="72" y="56"/>
                    <a:pt x="72" y="56"/>
                  </a:cubicBezTo>
                  <a:cubicBezTo>
                    <a:pt x="70" y="57"/>
                    <a:pt x="66" y="58"/>
                    <a:pt x="61" y="58"/>
                  </a:cubicBezTo>
                  <a:cubicBezTo>
                    <a:pt x="54" y="58"/>
                    <a:pt x="48" y="54"/>
                    <a:pt x="48" y="43"/>
                  </a:cubicBezTo>
                  <a:lnTo>
                    <a:pt x="75" y="43"/>
                  </a:lnTo>
                  <a:close/>
                  <a:moveTo>
                    <a:pt x="7" y="35"/>
                  </a:moveTo>
                  <a:cubicBezTo>
                    <a:pt x="13" y="35"/>
                    <a:pt x="13" y="35"/>
                    <a:pt x="13" y="35"/>
                  </a:cubicBezTo>
                  <a:cubicBezTo>
                    <a:pt x="21" y="35"/>
                    <a:pt x="27" y="38"/>
                    <a:pt x="27" y="46"/>
                  </a:cubicBezTo>
                  <a:cubicBezTo>
                    <a:pt x="27" y="55"/>
                    <a:pt x="21" y="57"/>
                    <a:pt x="13" y="57"/>
                  </a:cubicBezTo>
                  <a:cubicBezTo>
                    <a:pt x="11" y="57"/>
                    <a:pt x="9" y="57"/>
                    <a:pt x="7" y="57"/>
                  </a:cubicBezTo>
                  <a:lnTo>
                    <a:pt x="7" y="35"/>
                  </a:lnTo>
                  <a:close/>
                  <a:moveTo>
                    <a:pt x="7" y="10"/>
                  </a:moveTo>
                  <a:cubicBezTo>
                    <a:pt x="9" y="10"/>
                    <a:pt x="10" y="10"/>
                    <a:pt x="14" y="10"/>
                  </a:cubicBezTo>
                  <a:cubicBezTo>
                    <a:pt x="21" y="10"/>
                    <a:pt x="25" y="13"/>
                    <a:pt x="25" y="19"/>
                  </a:cubicBezTo>
                  <a:cubicBezTo>
                    <a:pt x="25" y="25"/>
                    <a:pt x="21" y="29"/>
                    <a:pt x="14" y="29"/>
                  </a:cubicBezTo>
                  <a:cubicBezTo>
                    <a:pt x="7" y="29"/>
                    <a:pt x="7" y="29"/>
                    <a:pt x="7" y="29"/>
                  </a:cubicBezTo>
                  <a:lnTo>
                    <a:pt x="7" y="10"/>
                  </a:lnTo>
                  <a:close/>
                  <a:moveTo>
                    <a:pt x="0" y="63"/>
                  </a:moveTo>
                  <a:cubicBezTo>
                    <a:pt x="3" y="63"/>
                    <a:pt x="6" y="63"/>
                    <a:pt x="11" y="63"/>
                  </a:cubicBezTo>
                  <a:cubicBezTo>
                    <a:pt x="20" y="63"/>
                    <a:pt x="26" y="62"/>
                    <a:pt x="30" y="58"/>
                  </a:cubicBezTo>
                  <a:cubicBezTo>
                    <a:pt x="33" y="55"/>
                    <a:pt x="35" y="51"/>
                    <a:pt x="35" y="46"/>
                  </a:cubicBezTo>
                  <a:cubicBezTo>
                    <a:pt x="35" y="38"/>
                    <a:pt x="29" y="33"/>
                    <a:pt x="23" y="32"/>
                  </a:cubicBezTo>
                  <a:cubicBezTo>
                    <a:pt x="23" y="31"/>
                    <a:pt x="23" y="31"/>
                    <a:pt x="23" y="31"/>
                  </a:cubicBezTo>
                  <a:cubicBezTo>
                    <a:pt x="29" y="29"/>
                    <a:pt x="33" y="24"/>
                    <a:pt x="33" y="19"/>
                  </a:cubicBezTo>
                  <a:cubicBezTo>
                    <a:pt x="33" y="14"/>
                    <a:pt x="31" y="11"/>
                    <a:pt x="28" y="8"/>
                  </a:cubicBezTo>
                  <a:cubicBezTo>
                    <a:pt x="25" y="5"/>
                    <a:pt x="20" y="4"/>
                    <a:pt x="13" y="4"/>
                  </a:cubicBezTo>
                  <a:cubicBezTo>
                    <a:pt x="8" y="4"/>
                    <a:pt x="3" y="5"/>
                    <a:pt x="0" y="5"/>
                  </a:cubicBezTo>
                  <a:lnTo>
                    <a:pt x="0" y="63"/>
                  </a:lnTo>
                  <a:close/>
                </a:path>
              </a:pathLst>
            </a:custGeom>
            <a:solidFill>
              <a:srgbClr val="575756"/>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Assistant"/>
                <a:ea typeface="Assistant"/>
                <a:cs typeface="Assistant"/>
                <a:sym typeface="Assistant"/>
              </a:endParaRPr>
            </a:p>
          </p:txBody>
        </p:sp>
        <p:sp>
          <p:nvSpPr>
            <p:cNvPr id="143" name="Google Shape;143;p16"/>
            <p:cNvSpPr/>
            <p:nvPr/>
          </p:nvSpPr>
          <p:spPr>
            <a:xfrm>
              <a:off x="396876" y="6273800"/>
              <a:ext cx="2012951" cy="168275"/>
            </a:xfrm>
            <a:custGeom>
              <a:rect b="b" l="l" r="r" t="t"/>
              <a:pathLst>
                <a:path extrusionOk="0" h="97" w="1179">
                  <a:moveTo>
                    <a:pt x="1179" y="71"/>
                  </a:moveTo>
                  <a:cubicBezTo>
                    <a:pt x="1175" y="63"/>
                    <a:pt x="1169" y="54"/>
                    <a:pt x="1162" y="45"/>
                  </a:cubicBezTo>
                  <a:cubicBezTo>
                    <a:pt x="1171" y="34"/>
                    <a:pt x="1176" y="23"/>
                    <a:pt x="1176" y="11"/>
                  </a:cubicBezTo>
                  <a:cubicBezTo>
                    <a:pt x="1176" y="0"/>
                    <a:pt x="1176" y="0"/>
                    <a:pt x="1176" y="0"/>
                  </a:cubicBezTo>
                  <a:cubicBezTo>
                    <a:pt x="1166" y="0"/>
                    <a:pt x="1166" y="0"/>
                    <a:pt x="1166" y="0"/>
                  </a:cubicBezTo>
                  <a:cubicBezTo>
                    <a:pt x="1166" y="17"/>
                    <a:pt x="1166" y="17"/>
                    <a:pt x="1166" y="17"/>
                  </a:cubicBezTo>
                  <a:cubicBezTo>
                    <a:pt x="1166" y="25"/>
                    <a:pt x="1164" y="33"/>
                    <a:pt x="1159" y="41"/>
                  </a:cubicBezTo>
                  <a:cubicBezTo>
                    <a:pt x="1144" y="22"/>
                    <a:pt x="1134" y="9"/>
                    <a:pt x="1126" y="0"/>
                  </a:cubicBezTo>
                  <a:cubicBezTo>
                    <a:pt x="1116" y="0"/>
                    <a:pt x="1116" y="0"/>
                    <a:pt x="1116" y="0"/>
                  </a:cubicBezTo>
                  <a:cubicBezTo>
                    <a:pt x="1116" y="2"/>
                    <a:pt x="1116" y="2"/>
                    <a:pt x="1116" y="2"/>
                  </a:cubicBezTo>
                  <a:cubicBezTo>
                    <a:pt x="1124" y="11"/>
                    <a:pt x="1130" y="18"/>
                    <a:pt x="1132" y="21"/>
                  </a:cubicBezTo>
                  <a:cubicBezTo>
                    <a:pt x="1126" y="29"/>
                    <a:pt x="1123" y="36"/>
                    <a:pt x="1121" y="42"/>
                  </a:cubicBezTo>
                  <a:cubicBezTo>
                    <a:pt x="1119" y="46"/>
                    <a:pt x="1119" y="53"/>
                    <a:pt x="1119" y="61"/>
                  </a:cubicBezTo>
                  <a:cubicBezTo>
                    <a:pt x="1119" y="72"/>
                    <a:pt x="1119" y="72"/>
                    <a:pt x="1119" y="72"/>
                  </a:cubicBezTo>
                  <a:cubicBezTo>
                    <a:pt x="1128" y="72"/>
                    <a:pt x="1128" y="72"/>
                    <a:pt x="1128" y="72"/>
                  </a:cubicBezTo>
                  <a:cubicBezTo>
                    <a:pt x="1128" y="57"/>
                    <a:pt x="1128" y="57"/>
                    <a:pt x="1128" y="57"/>
                  </a:cubicBezTo>
                  <a:cubicBezTo>
                    <a:pt x="1128" y="43"/>
                    <a:pt x="1131" y="33"/>
                    <a:pt x="1136" y="25"/>
                  </a:cubicBezTo>
                  <a:cubicBezTo>
                    <a:pt x="1150" y="42"/>
                    <a:pt x="1161" y="58"/>
                    <a:pt x="1170" y="72"/>
                  </a:cubicBezTo>
                  <a:cubicBezTo>
                    <a:pt x="1179" y="72"/>
                    <a:pt x="1179" y="72"/>
                    <a:pt x="1179" y="72"/>
                  </a:cubicBezTo>
                  <a:lnTo>
                    <a:pt x="1179" y="71"/>
                  </a:lnTo>
                  <a:close/>
                  <a:moveTo>
                    <a:pt x="1103" y="15"/>
                  </a:moveTo>
                  <a:cubicBezTo>
                    <a:pt x="1103" y="10"/>
                    <a:pt x="1102" y="6"/>
                    <a:pt x="1099" y="3"/>
                  </a:cubicBezTo>
                  <a:cubicBezTo>
                    <a:pt x="1096" y="1"/>
                    <a:pt x="1094" y="0"/>
                    <a:pt x="1090" y="0"/>
                  </a:cubicBezTo>
                  <a:cubicBezTo>
                    <a:pt x="1090" y="0"/>
                    <a:pt x="1090" y="0"/>
                    <a:pt x="1090" y="0"/>
                  </a:cubicBezTo>
                  <a:cubicBezTo>
                    <a:pt x="1088" y="0"/>
                    <a:pt x="1086" y="0"/>
                    <a:pt x="1085" y="1"/>
                  </a:cubicBezTo>
                  <a:cubicBezTo>
                    <a:pt x="1085" y="8"/>
                    <a:pt x="1085" y="8"/>
                    <a:pt x="1085" y="8"/>
                  </a:cubicBezTo>
                  <a:cubicBezTo>
                    <a:pt x="1085" y="8"/>
                    <a:pt x="1085" y="8"/>
                    <a:pt x="1086" y="7"/>
                  </a:cubicBezTo>
                  <a:cubicBezTo>
                    <a:pt x="1087" y="7"/>
                    <a:pt x="1087" y="7"/>
                    <a:pt x="1087" y="7"/>
                  </a:cubicBezTo>
                  <a:cubicBezTo>
                    <a:pt x="1092" y="7"/>
                    <a:pt x="1094" y="10"/>
                    <a:pt x="1094" y="16"/>
                  </a:cubicBezTo>
                  <a:cubicBezTo>
                    <a:pt x="1094" y="72"/>
                    <a:pt x="1094" y="72"/>
                    <a:pt x="1094" y="72"/>
                  </a:cubicBezTo>
                  <a:cubicBezTo>
                    <a:pt x="1103" y="72"/>
                    <a:pt x="1103" y="72"/>
                    <a:pt x="1103" y="72"/>
                  </a:cubicBezTo>
                  <a:lnTo>
                    <a:pt x="1103" y="15"/>
                  </a:lnTo>
                  <a:close/>
                  <a:moveTo>
                    <a:pt x="1074" y="23"/>
                  </a:moveTo>
                  <a:cubicBezTo>
                    <a:pt x="1074" y="15"/>
                    <a:pt x="1071" y="9"/>
                    <a:pt x="1067" y="5"/>
                  </a:cubicBezTo>
                  <a:cubicBezTo>
                    <a:pt x="1063" y="2"/>
                    <a:pt x="1059" y="0"/>
                    <a:pt x="1053" y="0"/>
                  </a:cubicBezTo>
                  <a:cubicBezTo>
                    <a:pt x="1050" y="0"/>
                    <a:pt x="1048" y="1"/>
                    <a:pt x="1046" y="1"/>
                  </a:cubicBezTo>
                  <a:cubicBezTo>
                    <a:pt x="1046" y="9"/>
                    <a:pt x="1046" y="9"/>
                    <a:pt x="1046" y="9"/>
                  </a:cubicBezTo>
                  <a:cubicBezTo>
                    <a:pt x="1047" y="9"/>
                    <a:pt x="1047" y="9"/>
                    <a:pt x="1047" y="9"/>
                  </a:cubicBezTo>
                  <a:cubicBezTo>
                    <a:pt x="1048" y="8"/>
                    <a:pt x="1050" y="8"/>
                    <a:pt x="1052" y="8"/>
                  </a:cubicBezTo>
                  <a:cubicBezTo>
                    <a:pt x="1060" y="8"/>
                    <a:pt x="1065" y="13"/>
                    <a:pt x="1065" y="24"/>
                  </a:cubicBezTo>
                  <a:cubicBezTo>
                    <a:pt x="1065" y="64"/>
                    <a:pt x="1065" y="64"/>
                    <a:pt x="1065" y="64"/>
                  </a:cubicBezTo>
                  <a:cubicBezTo>
                    <a:pt x="1045" y="64"/>
                    <a:pt x="1045" y="64"/>
                    <a:pt x="1045" y="64"/>
                  </a:cubicBezTo>
                  <a:cubicBezTo>
                    <a:pt x="1045" y="72"/>
                    <a:pt x="1045" y="72"/>
                    <a:pt x="1045" y="72"/>
                  </a:cubicBezTo>
                  <a:cubicBezTo>
                    <a:pt x="1074" y="72"/>
                    <a:pt x="1074" y="72"/>
                    <a:pt x="1074" y="72"/>
                  </a:cubicBezTo>
                  <a:lnTo>
                    <a:pt x="1074" y="23"/>
                  </a:lnTo>
                  <a:close/>
                  <a:moveTo>
                    <a:pt x="1031" y="15"/>
                  </a:moveTo>
                  <a:cubicBezTo>
                    <a:pt x="1031" y="10"/>
                    <a:pt x="1029" y="6"/>
                    <a:pt x="1026" y="3"/>
                  </a:cubicBezTo>
                  <a:cubicBezTo>
                    <a:pt x="1024" y="1"/>
                    <a:pt x="1021" y="0"/>
                    <a:pt x="1018" y="0"/>
                  </a:cubicBezTo>
                  <a:cubicBezTo>
                    <a:pt x="1018" y="0"/>
                    <a:pt x="1018" y="0"/>
                    <a:pt x="1018" y="0"/>
                  </a:cubicBezTo>
                  <a:cubicBezTo>
                    <a:pt x="1015" y="0"/>
                    <a:pt x="1014" y="0"/>
                    <a:pt x="1013" y="1"/>
                  </a:cubicBezTo>
                  <a:cubicBezTo>
                    <a:pt x="1013" y="8"/>
                    <a:pt x="1013" y="8"/>
                    <a:pt x="1013" y="8"/>
                  </a:cubicBezTo>
                  <a:cubicBezTo>
                    <a:pt x="1013" y="8"/>
                    <a:pt x="1013" y="8"/>
                    <a:pt x="1014" y="7"/>
                  </a:cubicBezTo>
                  <a:cubicBezTo>
                    <a:pt x="1014" y="7"/>
                    <a:pt x="1014" y="7"/>
                    <a:pt x="1014" y="7"/>
                  </a:cubicBezTo>
                  <a:cubicBezTo>
                    <a:pt x="1019" y="7"/>
                    <a:pt x="1022" y="10"/>
                    <a:pt x="1022" y="16"/>
                  </a:cubicBezTo>
                  <a:cubicBezTo>
                    <a:pt x="1022" y="40"/>
                    <a:pt x="1022" y="40"/>
                    <a:pt x="1022" y="40"/>
                  </a:cubicBezTo>
                  <a:cubicBezTo>
                    <a:pt x="1031" y="40"/>
                    <a:pt x="1031" y="40"/>
                    <a:pt x="1031" y="40"/>
                  </a:cubicBezTo>
                  <a:lnTo>
                    <a:pt x="1031" y="15"/>
                  </a:lnTo>
                  <a:close/>
                  <a:moveTo>
                    <a:pt x="1007" y="64"/>
                  </a:moveTo>
                  <a:cubicBezTo>
                    <a:pt x="1002" y="64"/>
                    <a:pt x="1002" y="64"/>
                    <a:pt x="1002" y="64"/>
                  </a:cubicBezTo>
                  <a:cubicBezTo>
                    <a:pt x="1000" y="64"/>
                    <a:pt x="998" y="62"/>
                    <a:pt x="998" y="58"/>
                  </a:cubicBezTo>
                  <a:cubicBezTo>
                    <a:pt x="998" y="31"/>
                    <a:pt x="998" y="31"/>
                    <a:pt x="998" y="31"/>
                  </a:cubicBezTo>
                  <a:cubicBezTo>
                    <a:pt x="998" y="21"/>
                    <a:pt x="995" y="13"/>
                    <a:pt x="989" y="7"/>
                  </a:cubicBezTo>
                  <a:cubicBezTo>
                    <a:pt x="983" y="2"/>
                    <a:pt x="977" y="0"/>
                    <a:pt x="968" y="0"/>
                  </a:cubicBezTo>
                  <a:cubicBezTo>
                    <a:pt x="962" y="0"/>
                    <a:pt x="957" y="1"/>
                    <a:pt x="953" y="2"/>
                  </a:cubicBezTo>
                  <a:cubicBezTo>
                    <a:pt x="953" y="10"/>
                    <a:pt x="953" y="10"/>
                    <a:pt x="953" y="10"/>
                  </a:cubicBezTo>
                  <a:cubicBezTo>
                    <a:pt x="954" y="10"/>
                    <a:pt x="954" y="10"/>
                    <a:pt x="954" y="10"/>
                  </a:cubicBezTo>
                  <a:cubicBezTo>
                    <a:pt x="957" y="9"/>
                    <a:pt x="962" y="8"/>
                    <a:pt x="966" y="8"/>
                  </a:cubicBezTo>
                  <a:cubicBezTo>
                    <a:pt x="982" y="8"/>
                    <a:pt x="989" y="16"/>
                    <a:pt x="989" y="33"/>
                  </a:cubicBezTo>
                  <a:cubicBezTo>
                    <a:pt x="989" y="58"/>
                    <a:pt x="989" y="58"/>
                    <a:pt x="989" y="58"/>
                  </a:cubicBezTo>
                  <a:cubicBezTo>
                    <a:pt x="989" y="61"/>
                    <a:pt x="990" y="63"/>
                    <a:pt x="991" y="64"/>
                  </a:cubicBezTo>
                  <a:cubicBezTo>
                    <a:pt x="951" y="64"/>
                    <a:pt x="951" y="64"/>
                    <a:pt x="951" y="64"/>
                  </a:cubicBezTo>
                  <a:cubicBezTo>
                    <a:pt x="951" y="72"/>
                    <a:pt x="951" y="72"/>
                    <a:pt x="951" y="72"/>
                  </a:cubicBezTo>
                  <a:cubicBezTo>
                    <a:pt x="1007" y="72"/>
                    <a:pt x="1007" y="72"/>
                    <a:pt x="1007" y="72"/>
                  </a:cubicBezTo>
                  <a:lnTo>
                    <a:pt x="1007" y="64"/>
                  </a:lnTo>
                  <a:close/>
                  <a:moveTo>
                    <a:pt x="938" y="31"/>
                  </a:moveTo>
                  <a:cubicBezTo>
                    <a:pt x="938" y="20"/>
                    <a:pt x="934" y="12"/>
                    <a:pt x="927" y="7"/>
                  </a:cubicBezTo>
                  <a:cubicBezTo>
                    <a:pt x="922" y="2"/>
                    <a:pt x="915" y="0"/>
                    <a:pt x="906" y="0"/>
                  </a:cubicBezTo>
                  <a:cubicBezTo>
                    <a:pt x="900" y="0"/>
                    <a:pt x="895" y="0"/>
                    <a:pt x="891" y="2"/>
                  </a:cubicBezTo>
                  <a:cubicBezTo>
                    <a:pt x="891" y="10"/>
                    <a:pt x="891" y="10"/>
                    <a:pt x="891" y="10"/>
                  </a:cubicBezTo>
                  <a:cubicBezTo>
                    <a:pt x="892" y="10"/>
                    <a:pt x="892" y="10"/>
                    <a:pt x="892" y="10"/>
                  </a:cubicBezTo>
                  <a:cubicBezTo>
                    <a:pt x="895" y="8"/>
                    <a:pt x="899" y="8"/>
                    <a:pt x="904" y="8"/>
                  </a:cubicBezTo>
                  <a:cubicBezTo>
                    <a:pt x="921" y="8"/>
                    <a:pt x="929" y="16"/>
                    <a:pt x="929" y="33"/>
                  </a:cubicBezTo>
                  <a:cubicBezTo>
                    <a:pt x="929" y="72"/>
                    <a:pt x="929" y="72"/>
                    <a:pt x="929" y="72"/>
                  </a:cubicBezTo>
                  <a:cubicBezTo>
                    <a:pt x="938" y="72"/>
                    <a:pt x="938" y="72"/>
                    <a:pt x="938" y="72"/>
                  </a:cubicBezTo>
                  <a:lnTo>
                    <a:pt x="938" y="31"/>
                  </a:lnTo>
                  <a:close/>
                  <a:moveTo>
                    <a:pt x="867" y="58"/>
                  </a:moveTo>
                  <a:cubicBezTo>
                    <a:pt x="863" y="64"/>
                    <a:pt x="857" y="66"/>
                    <a:pt x="850" y="66"/>
                  </a:cubicBezTo>
                  <a:cubicBezTo>
                    <a:pt x="836" y="66"/>
                    <a:pt x="829" y="57"/>
                    <a:pt x="829" y="40"/>
                  </a:cubicBezTo>
                  <a:cubicBezTo>
                    <a:pt x="829" y="31"/>
                    <a:pt x="830" y="24"/>
                    <a:pt x="831" y="19"/>
                  </a:cubicBezTo>
                  <a:cubicBezTo>
                    <a:pt x="832" y="16"/>
                    <a:pt x="833" y="13"/>
                    <a:pt x="835" y="11"/>
                  </a:cubicBezTo>
                  <a:cubicBezTo>
                    <a:pt x="837" y="9"/>
                    <a:pt x="838" y="8"/>
                    <a:pt x="840" y="8"/>
                  </a:cubicBezTo>
                  <a:cubicBezTo>
                    <a:pt x="850" y="8"/>
                    <a:pt x="850" y="8"/>
                    <a:pt x="850" y="8"/>
                  </a:cubicBezTo>
                  <a:cubicBezTo>
                    <a:pt x="857" y="8"/>
                    <a:pt x="863" y="10"/>
                    <a:pt x="866" y="14"/>
                  </a:cubicBezTo>
                  <a:cubicBezTo>
                    <a:pt x="871" y="19"/>
                    <a:pt x="873" y="26"/>
                    <a:pt x="873" y="37"/>
                  </a:cubicBezTo>
                  <a:cubicBezTo>
                    <a:pt x="873" y="46"/>
                    <a:pt x="871" y="53"/>
                    <a:pt x="867" y="58"/>
                  </a:cubicBezTo>
                  <a:moveTo>
                    <a:pt x="873" y="8"/>
                  </a:moveTo>
                  <a:cubicBezTo>
                    <a:pt x="868" y="3"/>
                    <a:pt x="861" y="0"/>
                    <a:pt x="852" y="0"/>
                  </a:cubicBezTo>
                  <a:cubicBezTo>
                    <a:pt x="818" y="0"/>
                    <a:pt x="818" y="0"/>
                    <a:pt x="818" y="0"/>
                  </a:cubicBezTo>
                  <a:cubicBezTo>
                    <a:pt x="818" y="8"/>
                    <a:pt x="818" y="8"/>
                    <a:pt x="818" y="8"/>
                  </a:cubicBezTo>
                  <a:cubicBezTo>
                    <a:pt x="830" y="8"/>
                    <a:pt x="830" y="8"/>
                    <a:pt x="830" y="8"/>
                  </a:cubicBezTo>
                  <a:cubicBezTo>
                    <a:pt x="825" y="13"/>
                    <a:pt x="822" y="20"/>
                    <a:pt x="820" y="29"/>
                  </a:cubicBezTo>
                  <a:cubicBezTo>
                    <a:pt x="820" y="31"/>
                    <a:pt x="820" y="35"/>
                    <a:pt x="820" y="40"/>
                  </a:cubicBezTo>
                  <a:cubicBezTo>
                    <a:pt x="820" y="63"/>
                    <a:pt x="830" y="74"/>
                    <a:pt x="850" y="74"/>
                  </a:cubicBezTo>
                  <a:cubicBezTo>
                    <a:pt x="859" y="74"/>
                    <a:pt x="866" y="70"/>
                    <a:pt x="872" y="64"/>
                  </a:cubicBezTo>
                  <a:cubicBezTo>
                    <a:pt x="879" y="57"/>
                    <a:pt x="882" y="48"/>
                    <a:pt x="882" y="36"/>
                  </a:cubicBezTo>
                  <a:cubicBezTo>
                    <a:pt x="882" y="23"/>
                    <a:pt x="879" y="14"/>
                    <a:pt x="873" y="8"/>
                  </a:cubicBezTo>
                  <a:moveTo>
                    <a:pt x="803" y="15"/>
                  </a:moveTo>
                  <a:cubicBezTo>
                    <a:pt x="803" y="10"/>
                    <a:pt x="801" y="6"/>
                    <a:pt x="799" y="3"/>
                  </a:cubicBezTo>
                  <a:cubicBezTo>
                    <a:pt x="796" y="1"/>
                    <a:pt x="794" y="0"/>
                    <a:pt x="790" y="0"/>
                  </a:cubicBezTo>
                  <a:cubicBezTo>
                    <a:pt x="790" y="0"/>
                    <a:pt x="790" y="0"/>
                    <a:pt x="790" y="0"/>
                  </a:cubicBezTo>
                  <a:cubicBezTo>
                    <a:pt x="787" y="0"/>
                    <a:pt x="786" y="0"/>
                    <a:pt x="785" y="1"/>
                  </a:cubicBezTo>
                  <a:cubicBezTo>
                    <a:pt x="785" y="8"/>
                    <a:pt x="785" y="8"/>
                    <a:pt x="785" y="8"/>
                  </a:cubicBezTo>
                  <a:cubicBezTo>
                    <a:pt x="785" y="8"/>
                    <a:pt x="785" y="8"/>
                    <a:pt x="786" y="7"/>
                  </a:cubicBezTo>
                  <a:cubicBezTo>
                    <a:pt x="787" y="7"/>
                    <a:pt x="787" y="7"/>
                    <a:pt x="787" y="7"/>
                  </a:cubicBezTo>
                  <a:cubicBezTo>
                    <a:pt x="791" y="7"/>
                    <a:pt x="794" y="10"/>
                    <a:pt x="794" y="16"/>
                  </a:cubicBezTo>
                  <a:cubicBezTo>
                    <a:pt x="794" y="40"/>
                    <a:pt x="794" y="40"/>
                    <a:pt x="794" y="40"/>
                  </a:cubicBezTo>
                  <a:cubicBezTo>
                    <a:pt x="803" y="40"/>
                    <a:pt x="803" y="40"/>
                    <a:pt x="803" y="40"/>
                  </a:cubicBezTo>
                  <a:lnTo>
                    <a:pt x="803" y="15"/>
                  </a:lnTo>
                  <a:close/>
                  <a:moveTo>
                    <a:pt x="771" y="9"/>
                  </a:moveTo>
                  <a:cubicBezTo>
                    <a:pt x="767" y="3"/>
                    <a:pt x="762" y="0"/>
                    <a:pt x="756" y="0"/>
                  </a:cubicBezTo>
                  <a:cubicBezTo>
                    <a:pt x="749" y="0"/>
                    <a:pt x="745" y="3"/>
                    <a:pt x="742" y="9"/>
                  </a:cubicBezTo>
                  <a:cubicBezTo>
                    <a:pt x="742" y="18"/>
                    <a:pt x="742" y="18"/>
                    <a:pt x="742" y="18"/>
                  </a:cubicBezTo>
                  <a:cubicBezTo>
                    <a:pt x="743" y="18"/>
                    <a:pt x="743" y="18"/>
                    <a:pt x="743" y="18"/>
                  </a:cubicBezTo>
                  <a:cubicBezTo>
                    <a:pt x="747" y="11"/>
                    <a:pt x="751" y="8"/>
                    <a:pt x="755" y="8"/>
                  </a:cubicBezTo>
                  <a:cubicBezTo>
                    <a:pt x="763" y="8"/>
                    <a:pt x="767" y="17"/>
                    <a:pt x="767" y="35"/>
                  </a:cubicBezTo>
                  <a:cubicBezTo>
                    <a:pt x="767" y="45"/>
                    <a:pt x="765" y="53"/>
                    <a:pt x="761" y="59"/>
                  </a:cubicBezTo>
                  <a:cubicBezTo>
                    <a:pt x="757" y="63"/>
                    <a:pt x="752" y="66"/>
                    <a:pt x="746" y="66"/>
                  </a:cubicBezTo>
                  <a:cubicBezTo>
                    <a:pt x="733" y="66"/>
                    <a:pt x="727" y="57"/>
                    <a:pt x="727" y="39"/>
                  </a:cubicBezTo>
                  <a:cubicBezTo>
                    <a:pt x="727" y="0"/>
                    <a:pt x="727" y="0"/>
                    <a:pt x="727" y="0"/>
                  </a:cubicBezTo>
                  <a:cubicBezTo>
                    <a:pt x="718" y="0"/>
                    <a:pt x="718" y="0"/>
                    <a:pt x="718" y="0"/>
                  </a:cubicBezTo>
                  <a:cubicBezTo>
                    <a:pt x="718" y="38"/>
                    <a:pt x="718" y="38"/>
                    <a:pt x="718" y="38"/>
                  </a:cubicBezTo>
                  <a:cubicBezTo>
                    <a:pt x="718" y="62"/>
                    <a:pt x="727" y="73"/>
                    <a:pt x="746" y="73"/>
                  </a:cubicBezTo>
                  <a:cubicBezTo>
                    <a:pt x="755" y="73"/>
                    <a:pt x="762" y="70"/>
                    <a:pt x="768" y="63"/>
                  </a:cubicBezTo>
                  <a:cubicBezTo>
                    <a:pt x="774" y="56"/>
                    <a:pt x="777" y="46"/>
                    <a:pt x="777" y="34"/>
                  </a:cubicBezTo>
                  <a:cubicBezTo>
                    <a:pt x="777" y="23"/>
                    <a:pt x="775" y="14"/>
                    <a:pt x="771" y="9"/>
                  </a:cubicBezTo>
                  <a:moveTo>
                    <a:pt x="702" y="31"/>
                  </a:moveTo>
                  <a:cubicBezTo>
                    <a:pt x="702" y="19"/>
                    <a:pt x="698" y="11"/>
                    <a:pt x="691" y="6"/>
                  </a:cubicBezTo>
                  <a:cubicBezTo>
                    <a:pt x="686" y="2"/>
                    <a:pt x="677" y="0"/>
                    <a:pt x="666" y="0"/>
                  </a:cubicBezTo>
                  <a:cubicBezTo>
                    <a:pt x="656" y="0"/>
                    <a:pt x="647" y="1"/>
                    <a:pt x="639" y="2"/>
                  </a:cubicBezTo>
                  <a:cubicBezTo>
                    <a:pt x="639" y="10"/>
                    <a:pt x="639" y="10"/>
                    <a:pt x="639" y="10"/>
                  </a:cubicBezTo>
                  <a:cubicBezTo>
                    <a:pt x="644" y="9"/>
                    <a:pt x="648" y="8"/>
                    <a:pt x="652" y="8"/>
                  </a:cubicBezTo>
                  <a:cubicBezTo>
                    <a:pt x="650" y="12"/>
                    <a:pt x="649" y="17"/>
                    <a:pt x="649" y="21"/>
                  </a:cubicBezTo>
                  <a:cubicBezTo>
                    <a:pt x="649" y="51"/>
                    <a:pt x="649" y="51"/>
                    <a:pt x="649" y="51"/>
                  </a:cubicBezTo>
                  <a:cubicBezTo>
                    <a:pt x="649" y="61"/>
                    <a:pt x="645" y="66"/>
                    <a:pt x="638" y="66"/>
                  </a:cubicBezTo>
                  <a:cubicBezTo>
                    <a:pt x="637" y="66"/>
                    <a:pt x="636" y="65"/>
                    <a:pt x="635" y="64"/>
                  </a:cubicBezTo>
                  <a:cubicBezTo>
                    <a:pt x="634" y="65"/>
                    <a:pt x="634" y="65"/>
                    <a:pt x="634" y="65"/>
                  </a:cubicBezTo>
                  <a:cubicBezTo>
                    <a:pt x="634" y="70"/>
                    <a:pt x="634" y="70"/>
                    <a:pt x="634" y="70"/>
                  </a:cubicBezTo>
                  <a:cubicBezTo>
                    <a:pt x="635" y="72"/>
                    <a:pt x="637" y="73"/>
                    <a:pt x="640" y="73"/>
                  </a:cubicBezTo>
                  <a:cubicBezTo>
                    <a:pt x="645" y="73"/>
                    <a:pt x="649" y="71"/>
                    <a:pt x="652" y="67"/>
                  </a:cubicBezTo>
                  <a:cubicBezTo>
                    <a:pt x="656" y="63"/>
                    <a:pt x="658" y="58"/>
                    <a:pt x="658" y="50"/>
                  </a:cubicBezTo>
                  <a:cubicBezTo>
                    <a:pt x="658" y="10"/>
                    <a:pt x="658" y="10"/>
                    <a:pt x="658" y="10"/>
                  </a:cubicBezTo>
                  <a:cubicBezTo>
                    <a:pt x="658" y="9"/>
                    <a:pt x="658" y="8"/>
                    <a:pt x="659" y="8"/>
                  </a:cubicBezTo>
                  <a:cubicBezTo>
                    <a:pt x="662" y="7"/>
                    <a:pt x="664" y="7"/>
                    <a:pt x="665" y="7"/>
                  </a:cubicBezTo>
                  <a:cubicBezTo>
                    <a:pt x="674" y="7"/>
                    <a:pt x="681" y="9"/>
                    <a:pt x="685" y="12"/>
                  </a:cubicBezTo>
                  <a:cubicBezTo>
                    <a:pt x="690" y="15"/>
                    <a:pt x="693" y="22"/>
                    <a:pt x="693" y="31"/>
                  </a:cubicBezTo>
                  <a:cubicBezTo>
                    <a:pt x="693" y="72"/>
                    <a:pt x="693" y="72"/>
                    <a:pt x="693" y="72"/>
                  </a:cubicBezTo>
                  <a:cubicBezTo>
                    <a:pt x="702" y="72"/>
                    <a:pt x="702" y="72"/>
                    <a:pt x="702" y="72"/>
                  </a:cubicBezTo>
                  <a:lnTo>
                    <a:pt x="702" y="31"/>
                  </a:lnTo>
                  <a:close/>
                  <a:moveTo>
                    <a:pt x="599" y="64"/>
                  </a:moveTo>
                  <a:cubicBezTo>
                    <a:pt x="594" y="64"/>
                    <a:pt x="594" y="64"/>
                    <a:pt x="594" y="64"/>
                  </a:cubicBezTo>
                  <a:cubicBezTo>
                    <a:pt x="592" y="64"/>
                    <a:pt x="591" y="62"/>
                    <a:pt x="591" y="58"/>
                  </a:cubicBezTo>
                  <a:cubicBezTo>
                    <a:pt x="591" y="31"/>
                    <a:pt x="591" y="31"/>
                    <a:pt x="591" y="31"/>
                  </a:cubicBezTo>
                  <a:cubicBezTo>
                    <a:pt x="591" y="21"/>
                    <a:pt x="587" y="13"/>
                    <a:pt x="581" y="7"/>
                  </a:cubicBezTo>
                  <a:cubicBezTo>
                    <a:pt x="576" y="2"/>
                    <a:pt x="569" y="0"/>
                    <a:pt x="560" y="0"/>
                  </a:cubicBezTo>
                  <a:cubicBezTo>
                    <a:pt x="555" y="0"/>
                    <a:pt x="550" y="1"/>
                    <a:pt x="545" y="2"/>
                  </a:cubicBezTo>
                  <a:cubicBezTo>
                    <a:pt x="545" y="10"/>
                    <a:pt x="545" y="10"/>
                    <a:pt x="545" y="10"/>
                  </a:cubicBezTo>
                  <a:cubicBezTo>
                    <a:pt x="546" y="10"/>
                    <a:pt x="546" y="10"/>
                    <a:pt x="546" y="10"/>
                  </a:cubicBezTo>
                  <a:cubicBezTo>
                    <a:pt x="550" y="9"/>
                    <a:pt x="554" y="8"/>
                    <a:pt x="559" y="8"/>
                  </a:cubicBezTo>
                  <a:cubicBezTo>
                    <a:pt x="574" y="8"/>
                    <a:pt x="582" y="16"/>
                    <a:pt x="582" y="33"/>
                  </a:cubicBezTo>
                  <a:cubicBezTo>
                    <a:pt x="582" y="58"/>
                    <a:pt x="582" y="58"/>
                    <a:pt x="582" y="58"/>
                  </a:cubicBezTo>
                  <a:cubicBezTo>
                    <a:pt x="582" y="61"/>
                    <a:pt x="582" y="63"/>
                    <a:pt x="583" y="64"/>
                  </a:cubicBezTo>
                  <a:cubicBezTo>
                    <a:pt x="543" y="64"/>
                    <a:pt x="543" y="64"/>
                    <a:pt x="543" y="64"/>
                  </a:cubicBezTo>
                  <a:cubicBezTo>
                    <a:pt x="543" y="72"/>
                    <a:pt x="543" y="72"/>
                    <a:pt x="543" y="72"/>
                  </a:cubicBezTo>
                  <a:cubicBezTo>
                    <a:pt x="599" y="72"/>
                    <a:pt x="599" y="72"/>
                    <a:pt x="599" y="72"/>
                  </a:cubicBezTo>
                  <a:lnTo>
                    <a:pt x="599" y="64"/>
                  </a:lnTo>
                  <a:close/>
                  <a:moveTo>
                    <a:pt x="529" y="15"/>
                  </a:moveTo>
                  <a:cubicBezTo>
                    <a:pt x="529" y="10"/>
                    <a:pt x="528" y="6"/>
                    <a:pt x="525" y="3"/>
                  </a:cubicBezTo>
                  <a:cubicBezTo>
                    <a:pt x="523" y="1"/>
                    <a:pt x="520" y="0"/>
                    <a:pt x="517" y="0"/>
                  </a:cubicBezTo>
                  <a:cubicBezTo>
                    <a:pt x="516" y="0"/>
                    <a:pt x="516" y="0"/>
                    <a:pt x="516" y="0"/>
                  </a:cubicBezTo>
                  <a:cubicBezTo>
                    <a:pt x="514" y="0"/>
                    <a:pt x="512" y="0"/>
                    <a:pt x="511" y="1"/>
                  </a:cubicBezTo>
                  <a:cubicBezTo>
                    <a:pt x="511" y="8"/>
                    <a:pt x="511" y="8"/>
                    <a:pt x="511" y="8"/>
                  </a:cubicBezTo>
                  <a:cubicBezTo>
                    <a:pt x="512" y="8"/>
                    <a:pt x="512" y="8"/>
                    <a:pt x="512" y="7"/>
                  </a:cubicBezTo>
                  <a:cubicBezTo>
                    <a:pt x="513" y="7"/>
                    <a:pt x="513" y="7"/>
                    <a:pt x="513" y="7"/>
                  </a:cubicBezTo>
                  <a:cubicBezTo>
                    <a:pt x="518" y="7"/>
                    <a:pt x="520" y="10"/>
                    <a:pt x="520" y="16"/>
                  </a:cubicBezTo>
                  <a:cubicBezTo>
                    <a:pt x="520" y="97"/>
                    <a:pt x="520" y="97"/>
                    <a:pt x="520" y="97"/>
                  </a:cubicBezTo>
                  <a:cubicBezTo>
                    <a:pt x="529" y="97"/>
                    <a:pt x="529" y="97"/>
                    <a:pt x="529" y="97"/>
                  </a:cubicBezTo>
                  <a:lnTo>
                    <a:pt x="529" y="15"/>
                  </a:lnTo>
                  <a:close/>
                  <a:moveTo>
                    <a:pt x="503" y="33"/>
                  </a:moveTo>
                  <a:cubicBezTo>
                    <a:pt x="470" y="33"/>
                    <a:pt x="470" y="33"/>
                    <a:pt x="470" y="33"/>
                  </a:cubicBezTo>
                  <a:cubicBezTo>
                    <a:pt x="470" y="40"/>
                    <a:pt x="470" y="40"/>
                    <a:pt x="470" y="40"/>
                  </a:cubicBezTo>
                  <a:cubicBezTo>
                    <a:pt x="503" y="40"/>
                    <a:pt x="503" y="40"/>
                    <a:pt x="503" y="40"/>
                  </a:cubicBezTo>
                  <a:lnTo>
                    <a:pt x="503" y="33"/>
                  </a:lnTo>
                  <a:close/>
                  <a:moveTo>
                    <a:pt x="456" y="46"/>
                  </a:moveTo>
                  <a:cubicBezTo>
                    <a:pt x="456" y="26"/>
                    <a:pt x="456" y="26"/>
                    <a:pt x="456" y="26"/>
                  </a:cubicBezTo>
                  <a:cubicBezTo>
                    <a:pt x="456" y="18"/>
                    <a:pt x="454" y="11"/>
                    <a:pt x="450" y="6"/>
                  </a:cubicBezTo>
                  <a:cubicBezTo>
                    <a:pt x="446" y="2"/>
                    <a:pt x="440" y="0"/>
                    <a:pt x="434" y="0"/>
                  </a:cubicBezTo>
                  <a:cubicBezTo>
                    <a:pt x="431" y="0"/>
                    <a:pt x="429" y="0"/>
                    <a:pt x="427" y="1"/>
                  </a:cubicBezTo>
                  <a:cubicBezTo>
                    <a:pt x="427" y="8"/>
                    <a:pt x="427" y="8"/>
                    <a:pt x="427" y="8"/>
                  </a:cubicBezTo>
                  <a:cubicBezTo>
                    <a:pt x="428" y="8"/>
                    <a:pt x="428" y="8"/>
                    <a:pt x="428" y="8"/>
                  </a:cubicBezTo>
                  <a:cubicBezTo>
                    <a:pt x="429" y="8"/>
                    <a:pt x="430" y="8"/>
                    <a:pt x="432" y="8"/>
                  </a:cubicBezTo>
                  <a:cubicBezTo>
                    <a:pt x="437" y="8"/>
                    <a:pt x="441" y="9"/>
                    <a:pt x="444" y="13"/>
                  </a:cubicBezTo>
                  <a:cubicBezTo>
                    <a:pt x="446" y="16"/>
                    <a:pt x="448" y="21"/>
                    <a:pt x="448" y="28"/>
                  </a:cubicBezTo>
                  <a:cubicBezTo>
                    <a:pt x="448" y="29"/>
                    <a:pt x="448" y="29"/>
                    <a:pt x="448" y="29"/>
                  </a:cubicBezTo>
                  <a:cubicBezTo>
                    <a:pt x="448" y="36"/>
                    <a:pt x="446" y="43"/>
                    <a:pt x="444" y="49"/>
                  </a:cubicBezTo>
                  <a:cubicBezTo>
                    <a:pt x="442" y="54"/>
                    <a:pt x="439" y="58"/>
                    <a:pt x="436" y="61"/>
                  </a:cubicBezTo>
                  <a:cubicBezTo>
                    <a:pt x="433" y="63"/>
                    <a:pt x="430" y="65"/>
                    <a:pt x="428" y="65"/>
                  </a:cubicBezTo>
                  <a:cubicBezTo>
                    <a:pt x="426" y="65"/>
                    <a:pt x="424" y="64"/>
                    <a:pt x="422" y="63"/>
                  </a:cubicBezTo>
                  <a:cubicBezTo>
                    <a:pt x="421" y="63"/>
                    <a:pt x="421" y="63"/>
                    <a:pt x="421" y="63"/>
                  </a:cubicBezTo>
                  <a:cubicBezTo>
                    <a:pt x="421" y="71"/>
                    <a:pt x="421" y="71"/>
                    <a:pt x="421" y="71"/>
                  </a:cubicBezTo>
                  <a:cubicBezTo>
                    <a:pt x="423" y="73"/>
                    <a:pt x="425" y="73"/>
                    <a:pt x="427" y="73"/>
                  </a:cubicBezTo>
                  <a:cubicBezTo>
                    <a:pt x="436" y="73"/>
                    <a:pt x="442" y="67"/>
                    <a:pt x="447" y="53"/>
                  </a:cubicBezTo>
                  <a:cubicBezTo>
                    <a:pt x="447" y="53"/>
                    <a:pt x="447" y="52"/>
                    <a:pt x="448" y="52"/>
                  </a:cubicBezTo>
                  <a:cubicBezTo>
                    <a:pt x="448" y="52"/>
                    <a:pt x="448" y="53"/>
                    <a:pt x="449" y="53"/>
                  </a:cubicBezTo>
                  <a:cubicBezTo>
                    <a:pt x="449" y="61"/>
                    <a:pt x="450" y="68"/>
                    <a:pt x="451" y="72"/>
                  </a:cubicBezTo>
                  <a:cubicBezTo>
                    <a:pt x="459" y="72"/>
                    <a:pt x="459" y="72"/>
                    <a:pt x="459" y="72"/>
                  </a:cubicBezTo>
                  <a:cubicBezTo>
                    <a:pt x="459" y="71"/>
                    <a:pt x="459" y="71"/>
                    <a:pt x="459" y="71"/>
                  </a:cubicBezTo>
                  <a:cubicBezTo>
                    <a:pt x="457" y="63"/>
                    <a:pt x="456" y="55"/>
                    <a:pt x="456" y="46"/>
                  </a:cubicBezTo>
                  <a:moveTo>
                    <a:pt x="410" y="15"/>
                  </a:moveTo>
                  <a:cubicBezTo>
                    <a:pt x="410" y="10"/>
                    <a:pt x="408" y="6"/>
                    <a:pt x="406" y="3"/>
                  </a:cubicBezTo>
                  <a:cubicBezTo>
                    <a:pt x="403" y="1"/>
                    <a:pt x="400" y="0"/>
                    <a:pt x="397" y="0"/>
                  </a:cubicBezTo>
                  <a:cubicBezTo>
                    <a:pt x="397" y="0"/>
                    <a:pt x="397" y="0"/>
                    <a:pt x="397" y="0"/>
                  </a:cubicBezTo>
                  <a:cubicBezTo>
                    <a:pt x="394" y="0"/>
                    <a:pt x="393" y="0"/>
                    <a:pt x="392" y="1"/>
                  </a:cubicBezTo>
                  <a:cubicBezTo>
                    <a:pt x="392" y="8"/>
                    <a:pt x="392" y="8"/>
                    <a:pt x="392" y="8"/>
                  </a:cubicBezTo>
                  <a:cubicBezTo>
                    <a:pt x="392" y="8"/>
                    <a:pt x="392" y="8"/>
                    <a:pt x="393" y="7"/>
                  </a:cubicBezTo>
                  <a:cubicBezTo>
                    <a:pt x="394" y="7"/>
                    <a:pt x="394" y="7"/>
                    <a:pt x="394" y="7"/>
                  </a:cubicBezTo>
                  <a:cubicBezTo>
                    <a:pt x="398" y="7"/>
                    <a:pt x="401" y="10"/>
                    <a:pt x="401" y="16"/>
                  </a:cubicBezTo>
                  <a:cubicBezTo>
                    <a:pt x="401" y="72"/>
                    <a:pt x="401" y="72"/>
                    <a:pt x="401" y="72"/>
                  </a:cubicBezTo>
                  <a:cubicBezTo>
                    <a:pt x="410" y="72"/>
                    <a:pt x="410" y="72"/>
                    <a:pt x="410" y="72"/>
                  </a:cubicBezTo>
                  <a:lnTo>
                    <a:pt x="410" y="15"/>
                  </a:lnTo>
                  <a:close/>
                  <a:moveTo>
                    <a:pt x="380" y="31"/>
                  </a:moveTo>
                  <a:cubicBezTo>
                    <a:pt x="380" y="20"/>
                    <a:pt x="377" y="12"/>
                    <a:pt x="370" y="7"/>
                  </a:cubicBezTo>
                  <a:cubicBezTo>
                    <a:pt x="364" y="2"/>
                    <a:pt x="357" y="0"/>
                    <a:pt x="348" y="0"/>
                  </a:cubicBezTo>
                  <a:cubicBezTo>
                    <a:pt x="342" y="0"/>
                    <a:pt x="337" y="0"/>
                    <a:pt x="333" y="2"/>
                  </a:cubicBezTo>
                  <a:cubicBezTo>
                    <a:pt x="333" y="10"/>
                    <a:pt x="333" y="10"/>
                    <a:pt x="333" y="10"/>
                  </a:cubicBezTo>
                  <a:cubicBezTo>
                    <a:pt x="334" y="10"/>
                    <a:pt x="334" y="10"/>
                    <a:pt x="334" y="10"/>
                  </a:cubicBezTo>
                  <a:cubicBezTo>
                    <a:pt x="337" y="8"/>
                    <a:pt x="342" y="8"/>
                    <a:pt x="347" y="8"/>
                  </a:cubicBezTo>
                  <a:cubicBezTo>
                    <a:pt x="363" y="8"/>
                    <a:pt x="371" y="16"/>
                    <a:pt x="371" y="33"/>
                  </a:cubicBezTo>
                  <a:cubicBezTo>
                    <a:pt x="371" y="72"/>
                    <a:pt x="371" y="72"/>
                    <a:pt x="371" y="72"/>
                  </a:cubicBezTo>
                  <a:cubicBezTo>
                    <a:pt x="380" y="72"/>
                    <a:pt x="380" y="72"/>
                    <a:pt x="380" y="72"/>
                  </a:cubicBezTo>
                  <a:lnTo>
                    <a:pt x="380" y="31"/>
                  </a:lnTo>
                  <a:close/>
                  <a:moveTo>
                    <a:pt x="322" y="15"/>
                  </a:moveTo>
                  <a:cubicBezTo>
                    <a:pt x="322" y="10"/>
                    <a:pt x="321" y="6"/>
                    <a:pt x="318" y="3"/>
                  </a:cubicBezTo>
                  <a:cubicBezTo>
                    <a:pt x="316" y="1"/>
                    <a:pt x="313" y="0"/>
                    <a:pt x="310" y="0"/>
                  </a:cubicBezTo>
                  <a:cubicBezTo>
                    <a:pt x="309" y="0"/>
                    <a:pt x="309" y="0"/>
                    <a:pt x="309" y="0"/>
                  </a:cubicBezTo>
                  <a:cubicBezTo>
                    <a:pt x="307" y="0"/>
                    <a:pt x="305" y="0"/>
                    <a:pt x="304" y="1"/>
                  </a:cubicBezTo>
                  <a:cubicBezTo>
                    <a:pt x="304" y="8"/>
                    <a:pt x="304" y="8"/>
                    <a:pt x="304" y="8"/>
                  </a:cubicBezTo>
                  <a:cubicBezTo>
                    <a:pt x="305" y="8"/>
                    <a:pt x="305" y="8"/>
                    <a:pt x="305" y="7"/>
                  </a:cubicBezTo>
                  <a:cubicBezTo>
                    <a:pt x="306" y="7"/>
                    <a:pt x="306" y="7"/>
                    <a:pt x="306" y="7"/>
                  </a:cubicBezTo>
                  <a:cubicBezTo>
                    <a:pt x="311" y="7"/>
                    <a:pt x="313" y="10"/>
                    <a:pt x="313" y="16"/>
                  </a:cubicBezTo>
                  <a:cubicBezTo>
                    <a:pt x="313" y="40"/>
                    <a:pt x="313" y="40"/>
                    <a:pt x="313" y="40"/>
                  </a:cubicBezTo>
                  <a:cubicBezTo>
                    <a:pt x="322" y="40"/>
                    <a:pt x="322" y="40"/>
                    <a:pt x="322" y="40"/>
                  </a:cubicBezTo>
                  <a:lnTo>
                    <a:pt x="322" y="15"/>
                  </a:lnTo>
                  <a:close/>
                  <a:moveTo>
                    <a:pt x="293" y="15"/>
                  </a:moveTo>
                  <a:cubicBezTo>
                    <a:pt x="293" y="10"/>
                    <a:pt x="291" y="6"/>
                    <a:pt x="289" y="3"/>
                  </a:cubicBezTo>
                  <a:cubicBezTo>
                    <a:pt x="286" y="1"/>
                    <a:pt x="283" y="0"/>
                    <a:pt x="280" y="0"/>
                  </a:cubicBezTo>
                  <a:cubicBezTo>
                    <a:pt x="280" y="0"/>
                    <a:pt x="280" y="0"/>
                    <a:pt x="280" y="0"/>
                  </a:cubicBezTo>
                  <a:cubicBezTo>
                    <a:pt x="277" y="0"/>
                    <a:pt x="276" y="0"/>
                    <a:pt x="275" y="1"/>
                  </a:cubicBezTo>
                  <a:cubicBezTo>
                    <a:pt x="275" y="8"/>
                    <a:pt x="275" y="8"/>
                    <a:pt x="275" y="8"/>
                  </a:cubicBezTo>
                  <a:cubicBezTo>
                    <a:pt x="275" y="8"/>
                    <a:pt x="275" y="8"/>
                    <a:pt x="276" y="7"/>
                  </a:cubicBezTo>
                  <a:cubicBezTo>
                    <a:pt x="277" y="7"/>
                    <a:pt x="277" y="7"/>
                    <a:pt x="277" y="7"/>
                  </a:cubicBezTo>
                  <a:cubicBezTo>
                    <a:pt x="281" y="7"/>
                    <a:pt x="284" y="10"/>
                    <a:pt x="284" y="16"/>
                  </a:cubicBezTo>
                  <a:cubicBezTo>
                    <a:pt x="284" y="72"/>
                    <a:pt x="284" y="72"/>
                    <a:pt x="284" y="72"/>
                  </a:cubicBezTo>
                  <a:cubicBezTo>
                    <a:pt x="293" y="72"/>
                    <a:pt x="293" y="72"/>
                    <a:pt x="293" y="72"/>
                  </a:cubicBezTo>
                  <a:lnTo>
                    <a:pt x="293" y="15"/>
                  </a:lnTo>
                  <a:close/>
                  <a:moveTo>
                    <a:pt x="263" y="15"/>
                  </a:moveTo>
                  <a:cubicBezTo>
                    <a:pt x="263" y="10"/>
                    <a:pt x="261" y="6"/>
                    <a:pt x="258" y="3"/>
                  </a:cubicBezTo>
                  <a:cubicBezTo>
                    <a:pt x="256" y="1"/>
                    <a:pt x="253" y="0"/>
                    <a:pt x="250" y="0"/>
                  </a:cubicBezTo>
                  <a:cubicBezTo>
                    <a:pt x="250" y="0"/>
                    <a:pt x="250" y="0"/>
                    <a:pt x="250" y="0"/>
                  </a:cubicBezTo>
                  <a:cubicBezTo>
                    <a:pt x="247" y="0"/>
                    <a:pt x="246" y="0"/>
                    <a:pt x="245" y="1"/>
                  </a:cubicBezTo>
                  <a:cubicBezTo>
                    <a:pt x="245" y="8"/>
                    <a:pt x="245" y="8"/>
                    <a:pt x="245" y="8"/>
                  </a:cubicBezTo>
                  <a:cubicBezTo>
                    <a:pt x="245" y="8"/>
                    <a:pt x="245" y="8"/>
                    <a:pt x="246" y="7"/>
                  </a:cubicBezTo>
                  <a:cubicBezTo>
                    <a:pt x="246" y="7"/>
                    <a:pt x="246" y="7"/>
                    <a:pt x="246" y="7"/>
                  </a:cubicBezTo>
                  <a:cubicBezTo>
                    <a:pt x="251" y="7"/>
                    <a:pt x="254" y="10"/>
                    <a:pt x="254" y="16"/>
                  </a:cubicBezTo>
                  <a:cubicBezTo>
                    <a:pt x="254" y="97"/>
                    <a:pt x="254" y="97"/>
                    <a:pt x="254" y="97"/>
                  </a:cubicBezTo>
                  <a:cubicBezTo>
                    <a:pt x="263" y="97"/>
                    <a:pt x="263" y="97"/>
                    <a:pt x="263" y="97"/>
                  </a:cubicBezTo>
                  <a:lnTo>
                    <a:pt x="263" y="15"/>
                  </a:lnTo>
                  <a:close/>
                  <a:moveTo>
                    <a:pt x="210" y="64"/>
                  </a:moveTo>
                  <a:cubicBezTo>
                    <a:pt x="205" y="64"/>
                    <a:pt x="205" y="64"/>
                    <a:pt x="205" y="64"/>
                  </a:cubicBezTo>
                  <a:cubicBezTo>
                    <a:pt x="202" y="64"/>
                    <a:pt x="201" y="62"/>
                    <a:pt x="201" y="58"/>
                  </a:cubicBezTo>
                  <a:cubicBezTo>
                    <a:pt x="201" y="31"/>
                    <a:pt x="201" y="31"/>
                    <a:pt x="201" y="31"/>
                  </a:cubicBezTo>
                  <a:cubicBezTo>
                    <a:pt x="201" y="21"/>
                    <a:pt x="198" y="13"/>
                    <a:pt x="191" y="7"/>
                  </a:cubicBezTo>
                  <a:cubicBezTo>
                    <a:pt x="186" y="2"/>
                    <a:pt x="179" y="0"/>
                    <a:pt x="171" y="0"/>
                  </a:cubicBezTo>
                  <a:cubicBezTo>
                    <a:pt x="165" y="0"/>
                    <a:pt x="160" y="1"/>
                    <a:pt x="156" y="2"/>
                  </a:cubicBezTo>
                  <a:cubicBezTo>
                    <a:pt x="156" y="10"/>
                    <a:pt x="156" y="10"/>
                    <a:pt x="156" y="10"/>
                  </a:cubicBezTo>
                  <a:cubicBezTo>
                    <a:pt x="156" y="10"/>
                    <a:pt x="156" y="10"/>
                    <a:pt x="156" y="10"/>
                  </a:cubicBezTo>
                  <a:cubicBezTo>
                    <a:pt x="160" y="9"/>
                    <a:pt x="164" y="8"/>
                    <a:pt x="169" y="8"/>
                  </a:cubicBezTo>
                  <a:cubicBezTo>
                    <a:pt x="184" y="8"/>
                    <a:pt x="192" y="16"/>
                    <a:pt x="192" y="33"/>
                  </a:cubicBezTo>
                  <a:cubicBezTo>
                    <a:pt x="192" y="58"/>
                    <a:pt x="192" y="58"/>
                    <a:pt x="192" y="58"/>
                  </a:cubicBezTo>
                  <a:cubicBezTo>
                    <a:pt x="192" y="61"/>
                    <a:pt x="192" y="63"/>
                    <a:pt x="193" y="64"/>
                  </a:cubicBezTo>
                  <a:cubicBezTo>
                    <a:pt x="153" y="64"/>
                    <a:pt x="153" y="64"/>
                    <a:pt x="153" y="64"/>
                  </a:cubicBezTo>
                  <a:cubicBezTo>
                    <a:pt x="153" y="72"/>
                    <a:pt x="153" y="72"/>
                    <a:pt x="153" y="72"/>
                  </a:cubicBezTo>
                  <a:cubicBezTo>
                    <a:pt x="210" y="72"/>
                    <a:pt x="210" y="72"/>
                    <a:pt x="210" y="72"/>
                  </a:cubicBezTo>
                  <a:lnTo>
                    <a:pt x="210" y="64"/>
                  </a:lnTo>
                  <a:close/>
                  <a:moveTo>
                    <a:pt x="140" y="23"/>
                  </a:moveTo>
                  <a:cubicBezTo>
                    <a:pt x="140" y="15"/>
                    <a:pt x="138" y="9"/>
                    <a:pt x="134" y="5"/>
                  </a:cubicBezTo>
                  <a:cubicBezTo>
                    <a:pt x="130" y="2"/>
                    <a:pt x="125" y="0"/>
                    <a:pt x="120" y="0"/>
                  </a:cubicBezTo>
                  <a:cubicBezTo>
                    <a:pt x="117" y="0"/>
                    <a:pt x="114" y="1"/>
                    <a:pt x="113" y="1"/>
                  </a:cubicBezTo>
                  <a:cubicBezTo>
                    <a:pt x="113" y="9"/>
                    <a:pt x="113" y="9"/>
                    <a:pt x="113" y="9"/>
                  </a:cubicBezTo>
                  <a:cubicBezTo>
                    <a:pt x="114" y="9"/>
                    <a:pt x="114" y="9"/>
                    <a:pt x="114" y="9"/>
                  </a:cubicBezTo>
                  <a:cubicBezTo>
                    <a:pt x="115" y="8"/>
                    <a:pt x="117" y="8"/>
                    <a:pt x="118" y="8"/>
                  </a:cubicBezTo>
                  <a:cubicBezTo>
                    <a:pt x="127" y="8"/>
                    <a:pt x="131" y="13"/>
                    <a:pt x="131" y="24"/>
                  </a:cubicBezTo>
                  <a:cubicBezTo>
                    <a:pt x="131" y="64"/>
                    <a:pt x="131" y="64"/>
                    <a:pt x="131" y="64"/>
                  </a:cubicBezTo>
                  <a:cubicBezTo>
                    <a:pt x="111" y="64"/>
                    <a:pt x="111" y="64"/>
                    <a:pt x="111" y="64"/>
                  </a:cubicBezTo>
                  <a:cubicBezTo>
                    <a:pt x="111" y="72"/>
                    <a:pt x="111" y="72"/>
                    <a:pt x="111" y="72"/>
                  </a:cubicBezTo>
                  <a:cubicBezTo>
                    <a:pt x="140" y="72"/>
                    <a:pt x="140" y="72"/>
                    <a:pt x="140" y="72"/>
                  </a:cubicBezTo>
                  <a:lnTo>
                    <a:pt x="140" y="23"/>
                  </a:lnTo>
                  <a:close/>
                  <a:moveTo>
                    <a:pt x="96" y="46"/>
                  </a:moveTo>
                  <a:cubicBezTo>
                    <a:pt x="96" y="26"/>
                    <a:pt x="96" y="26"/>
                    <a:pt x="96" y="26"/>
                  </a:cubicBezTo>
                  <a:cubicBezTo>
                    <a:pt x="96" y="18"/>
                    <a:pt x="94" y="11"/>
                    <a:pt x="90" y="6"/>
                  </a:cubicBezTo>
                  <a:cubicBezTo>
                    <a:pt x="86" y="2"/>
                    <a:pt x="81" y="0"/>
                    <a:pt x="74" y="0"/>
                  </a:cubicBezTo>
                  <a:cubicBezTo>
                    <a:pt x="71" y="0"/>
                    <a:pt x="69" y="0"/>
                    <a:pt x="67" y="1"/>
                  </a:cubicBezTo>
                  <a:cubicBezTo>
                    <a:pt x="67" y="8"/>
                    <a:pt x="67" y="8"/>
                    <a:pt x="67" y="8"/>
                  </a:cubicBezTo>
                  <a:cubicBezTo>
                    <a:pt x="68" y="8"/>
                    <a:pt x="68" y="8"/>
                    <a:pt x="68" y="8"/>
                  </a:cubicBezTo>
                  <a:cubicBezTo>
                    <a:pt x="69" y="8"/>
                    <a:pt x="71" y="8"/>
                    <a:pt x="73" y="8"/>
                  </a:cubicBezTo>
                  <a:cubicBezTo>
                    <a:pt x="77" y="8"/>
                    <a:pt x="81" y="9"/>
                    <a:pt x="84" y="13"/>
                  </a:cubicBezTo>
                  <a:cubicBezTo>
                    <a:pt x="86" y="16"/>
                    <a:pt x="88" y="21"/>
                    <a:pt x="88" y="28"/>
                  </a:cubicBezTo>
                  <a:cubicBezTo>
                    <a:pt x="88" y="29"/>
                    <a:pt x="88" y="29"/>
                    <a:pt x="88" y="29"/>
                  </a:cubicBezTo>
                  <a:cubicBezTo>
                    <a:pt x="88" y="36"/>
                    <a:pt x="87" y="43"/>
                    <a:pt x="84" y="49"/>
                  </a:cubicBezTo>
                  <a:cubicBezTo>
                    <a:pt x="82" y="54"/>
                    <a:pt x="79" y="58"/>
                    <a:pt x="76" y="61"/>
                  </a:cubicBezTo>
                  <a:cubicBezTo>
                    <a:pt x="73" y="63"/>
                    <a:pt x="70" y="65"/>
                    <a:pt x="68" y="65"/>
                  </a:cubicBezTo>
                  <a:cubicBezTo>
                    <a:pt x="66" y="65"/>
                    <a:pt x="64" y="64"/>
                    <a:pt x="62" y="63"/>
                  </a:cubicBezTo>
                  <a:cubicBezTo>
                    <a:pt x="61" y="63"/>
                    <a:pt x="61" y="63"/>
                    <a:pt x="61" y="63"/>
                  </a:cubicBezTo>
                  <a:cubicBezTo>
                    <a:pt x="61" y="71"/>
                    <a:pt x="61" y="71"/>
                    <a:pt x="61" y="71"/>
                  </a:cubicBezTo>
                  <a:cubicBezTo>
                    <a:pt x="63" y="73"/>
                    <a:pt x="65" y="73"/>
                    <a:pt x="67" y="73"/>
                  </a:cubicBezTo>
                  <a:cubicBezTo>
                    <a:pt x="76" y="73"/>
                    <a:pt x="82" y="67"/>
                    <a:pt x="87" y="53"/>
                  </a:cubicBezTo>
                  <a:cubicBezTo>
                    <a:pt x="87" y="53"/>
                    <a:pt x="87" y="52"/>
                    <a:pt x="88" y="52"/>
                  </a:cubicBezTo>
                  <a:cubicBezTo>
                    <a:pt x="88" y="52"/>
                    <a:pt x="89" y="53"/>
                    <a:pt x="89" y="53"/>
                  </a:cubicBezTo>
                  <a:cubicBezTo>
                    <a:pt x="89" y="61"/>
                    <a:pt x="90" y="68"/>
                    <a:pt x="91" y="72"/>
                  </a:cubicBezTo>
                  <a:cubicBezTo>
                    <a:pt x="99" y="72"/>
                    <a:pt x="99" y="72"/>
                    <a:pt x="99" y="72"/>
                  </a:cubicBezTo>
                  <a:cubicBezTo>
                    <a:pt x="99" y="71"/>
                    <a:pt x="99" y="71"/>
                    <a:pt x="99" y="71"/>
                  </a:cubicBezTo>
                  <a:cubicBezTo>
                    <a:pt x="97" y="63"/>
                    <a:pt x="96" y="55"/>
                    <a:pt x="96" y="46"/>
                  </a:cubicBezTo>
                  <a:moveTo>
                    <a:pt x="56" y="64"/>
                  </a:moveTo>
                  <a:cubicBezTo>
                    <a:pt x="51" y="64"/>
                    <a:pt x="51" y="64"/>
                    <a:pt x="51" y="64"/>
                  </a:cubicBezTo>
                  <a:cubicBezTo>
                    <a:pt x="48" y="64"/>
                    <a:pt x="47" y="62"/>
                    <a:pt x="47" y="58"/>
                  </a:cubicBezTo>
                  <a:cubicBezTo>
                    <a:pt x="47" y="31"/>
                    <a:pt x="47" y="31"/>
                    <a:pt x="47" y="31"/>
                  </a:cubicBezTo>
                  <a:cubicBezTo>
                    <a:pt x="47" y="21"/>
                    <a:pt x="44" y="13"/>
                    <a:pt x="38" y="7"/>
                  </a:cubicBezTo>
                  <a:cubicBezTo>
                    <a:pt x="32" y="2"/>
                    <a:pt x="25" y="0"/>
                    <a:pt x="17" y="0"/>
                  </a:cubicBezTo>
                  <a:cubicBezTo>
                    <a:pt x="11" y="0"/>
                    <a:pt x="6" y="1"/>
                    <a:pt x="2" y="2"/>
                  </a:cubicBezTo>
                  <a:cubicBezTo>
                    <a:pt x="2" y="10"/>
                    <a:pt x="2" y="10"/>
                    <a:pt x="2" y="10"/>
                  </a:cubicBezTo>
                  <a:cubicBezTo>
                    <a:pt x="3" y="10"/>
                    <a:pt x="3" y="10"/>
                    <a:pt x="3" y="10"/>
                  </a:cubicBezTo>
                  <a:cubicBezTo>
                    <a:pt x="6" y="9"/>
                    <a:pt x="10" y="8"/>
                    <a:pt x="15" y="8"/>
                  </a:cubicBezTo>
                  <a:cubicBezTo>
                    <a:pt x="31" y="8"/>
                    <a:pt x="38" y="16"/>
                    <a:pt x="38" y="33"/>
                  </a:cubicBezTo>
                  <a:cubicBezTo>
                    <a:pt x="38" y="58"/>
                    <a:pt x="38" y="58"/>
                    <a:pt x="38" y="58"/>
                  </a:cubicBezTo>
                  <a:cubicBezTo>
                    <a:pt x="38" y="61"/>
                    <a:pt x="39" y="63"/>
                    <a:pt x="40" y="64"/>
                  </a:cubicBezTo>
                  <a:cubicBezTo>
                    <a:pt x="0" y="64"/>
                    <a:pt x="0" y="64"/>
                    <a:pt x="0" y="64"/>
                  </a:cubicBezTo>
                  <a:cubicBezTo>
                    <a:pt x="0" y="72"/>
                    <a:pt x="0" y="72"/>
                    <a:pt x="0" y="72"/>
                  </a:cubicBezTo>
                  <a:cubicBezTo>
                    <a:pt x="56" y="72"/>
                    <a:pt x="56" y="72"/>
                    <a:pt x="56" y="72"/>
                  </a:cubicBezTo>
                  <a:lnTo>
                    <a:pt x="56" y="64"/>
                  </a:lnTo>
                  <a:close/>
                </a:path>
              </a:pathLst>
            </a:custGeom>
            <a:solidFill>
              <a:srgbClr val="575756"/>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Assistant"/>
                <a:ea typeface="Assistant"/>
                <a:cs typeface="Assistant"/>
                <a:sym typeface="Assistant"/>
              </a:endParaRPr>
            </a:p>
          </p:txBody>
        </p:sp>
        <p:grpSp>
          <p:nvGrpSpPr>
            <p:cNvPr id="144" name="Google Shape;144;p16"/>
            <p:cNvGrpSpPr/>
            <p:nvPr/>
          </p:nvGrpSpPr>
          <p:grpSpPr>
            <a:xfrm>
              <a:off x="2530476" y="6227763"/>
              <a:ext cx="412800" cy="417600"/>
              <a:chOff x="2530476" y="6227763"/>
              <a:chExt cx="412800" cy="417600"/>
            </a:xfrm>
          </p:grpSpPr>
          <p:sp>
            <p:nvSpPr>
              <p:cNvPr id="145" name="Google Shape;145;p16"/>
              <p:cNvSpPr/>
              <p:nvPr/>
            </p:nvSpPr>
            <p:spPr>
              <a:xfrm>
                <a:off x="2530476" y="6227763"/>
                <a:ext cx="412800" cy="417600"/>
              </a:xfrm>
              <a:prstGeom prst="ellipse">
                <a:avLst/>
              </a:prstGeom>
              <a:solidFill>
                <a:schemeClr val="l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Assistant"/>
                  <a:ea typeface="Assistant"/>
                  <a:cs typeface="Assistant"/>
                  <a:sym typeface="Assistant"/>
                </a:endParaRPr>
              </a:p>
            </p:txBody>
          </p:sp>
          <p:sp>
            <p:nvSpPr>
              <p:cNvPr id="146" name="Google Shape;146;p16"/>
              <p:cNvSpPr/>
              <p:nvPr/>
            </p:nvSpPr>
            <p:spPr>
              <a:xfrm>
                <a:off x="2752726" y="6480175"/>
                <a:ext cx="65088" cy="96838"/>
              </a:xfrm>
              <a:custGeom>
                <a:rect b="b" l="l" r="r" t="t"/>
                <a:pathLst>
                  <a:path extrusionOk="0" h="56" w="38">
                    <a:moveTo>
                      <a:pt x="38" y="56"/>
                    </a:moveTo>
                    <a:cubicBezTo>
                      <a:pt x="18" y="45"/>
                      <a:pt x="20" y="24"/>
                      <a:pt x="32" y="7"/>
                    </a:cubicBezTo>
                    <a:cubicBezTo>
                      <a:pt x="18" y="0"/>
                      <a:pt x="18" y="0"/>
                      <a:pt x="18" y="0"/>
                    </a:cubicBezTo>
                    <a:cubicBezTo>
                      <a:pt x="1" y="12"/>
                      <a:pt x="0" y="41"/>
                      <a:pt x="11" y="56"/>
                    </a:cubicBezTo>
                    <a:lnTo>
                      <a:pt x="38" y="56"/>
                    </a:lnTo>
                    <a:close/>
                  </a:path>
                </a:pathLst>
              </a:cu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Assistant"/>
                  <a:ea typeface="Assistant"/>
                  <a:cs typeface="Assistant"/>
                  <a:sym typeface="Assistant"/>
                </a:endParaRPr>
              </a:p>
            </p:txBody>
          </p:sp>
          <p:sp>
            <p:nvSpPr>
              <p:cNvPr id="147" name="Google Shape;147;p16"/>
              <p:cNvSpPr/>
              <p:nvPr/>
            </p:nvSpPr>
            <p:spPr>
              <a:xfrm>
                <a:off x="2576513" y="6284913"/>
                <a:ext cx="238125" cy="292100"/>
              </a:xfrm>
              <a:custGeom>
                <a:rect b="b" l="l" r="r" t="t"/>
                <a:pathLst>
                  <a:path extrusionOk="0" h="169" w="140">
                    <a:moveTo>
                      <a:pt x="81" y="169"/>
                    </a:moveTo>
                    <a:cubicBezTo>
                      <a:pt x="107" y="169"/>
                      <a:pt x="107" y="169"/>
                      <a:pt x="107" y="169"/>
                    </a:cubicBezTo>
                    <a:cubicBezTo>
                      <a:pt x="100" y="156"/>
                      <a:pt x="101" y="138"/>
                      <a:pt x="107" y="124"/>
                    </a:cubicBezTo>
                    <a:cubicBezTo>
                      <a:pt x="115" y="106"/>
                      <a:pt x="140" y="96"/>
                      <a:pt x="139" y="73"/>
                    </a:cubicBezTo>
                    <a:cubicBezTo>
                      <a:pt x="138" y="43"/>
                      <a:pt x="108" y="13"/>
                      <a:pt x="83" y="0"/>
                    </a:cubicBezTo>
                    <a:cubicBezTo>
                      <a:pt x="101" y="35"/>
                      <a:pt x="0" y="78"/>
                      <a:pt x="80" y="119"/>
                    </a:cubicBezTo>
                    <a:cubicBezTo>
                      <a:pt x="80" y="119"/>
                      <a:pt x="83" y="113"/>
                      <a:pt x="85" y="109"/>
                    </a:cubicBezTo>
                    <a:cubicBezTo>
                      <a:pt x="86" y="106"/>
                      <a:pt x="90" y="101"/>
                      <a:pt x="90" y="101"/>
                    </a:cubicBezTo>
                    <a:cubicBezTo>
                      <a:pt x="42" y="78"/>
                      <a:pt x="95" y="47"/>
                      <a:pt x="91" y="13"/>
                    </a:cubicBezTo>
                    <a:cubicBezTo>
                      <a:pt x="103" y="26"/>
                      <a:pt x="121" y="53"/>
                      <a:pt x="119" y="71"/>
                    </a:cubicBezTo>
                    <a:cubicBezTo>
                      <a:pt x="117" y="89"/>
                      <a:pt x="100" y="97"/>
                      <a:pt x="91" y="111"/>
                    </a:cubicBezTo>
                    <a:cubicBezTo>
                      <a:pt x="81" y="124"/>
                      <a:pt x="80" y="149"/>
                      <a:pt x="81" y="169"/>
                    </a:cubicBezTo>
                  </a:path>
                </a:pathLst>
              </a:cu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Assistant"/>
                  <a:ea typeface="Assistant"/>
                  <a:cs typeface="Assistant"/>
                  <a:sym typeface="Assistant"/>
                </a:endParaRPr>
              </a:p>
            </p:txBody>
          </p:sp>
          <p:sp>
            <p:nvSpPr>
              <p:cNvPr id="148" name="Google Shape;148;p16"/>
              <p:cNvSpPr/>
              <p:nvPr/>
            </p:nvSpPr>
            <p:spPr>
              <a:xfrm>
                <a:off x="2652713" y="6473825"/>
                <a:ext cx="57150" cy="103188"/>
              </a:xfrm>
              <a:custGeom>
                <a:rect b="b" l="l" r="r" t="t"/>
                <a:pathLst>
                  <a:path extrusionOk="0" h="59" w="33">
                    <a:moveTo>
                      <a:pt x="33" y="15"/>
                    </a:moveTo>
                    <a:cubicBezTo>
                      <a:pt x="33" y="15"/>
                      <a:pt x="27" y="12"/>
                      <a:pt x="23" y="9"/>
                    </a:cubicBezTo>
                    <a:cubicBezTo>
                      <a:pt x="18" y="6"/>
                      <a:pt x="10" y="0"/>
                      <a:pt x="10" y="0"/>
                    </a:cubicBezTo>
                    <a:cubicBezTo>
                      <a:pt x="16" y="20"/>
                      <a:pt x="16" y="45"/>
                      <a:pt x="0" y="59"/>
                    </a:cubicBezTo>
                    <a:cubicBezTo>
                      <a:pt x="30" y="59"/>
                      <a:pt x="30" y="59"/>
                      <a:pt x="30" y="59"/>
                    </a:cubicBezTo>
                    <a:cubicBezTo>
                      <a:pt x="30" y="42"/>
                      <a:pt x="30" y="29"/>
                      <a:pt x="33" y="15"/>
                    </a:cubicBezTo>
                  </a:path>
                </a:pathLst>
              </a:cu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Assistant"/>
                  <a:ea typeface="Assistant"/>
                  <a:cs typeface="Assistant"/>
                  <a:sym typeface="Assistant"/>
                </a:endParaRPr>
              </a:p>
            </p:txBody>
          </p:sp>
        </p:grpSp>
      </p:grpSp>
      <p:sp>
        <p:nvSpPr>
          <p:cNvPr id="149" name="Google Shape;149;p16"/>
          <p:cNvSpPr txBox="1"/>
          <p:nvPr>
            <p:ph type="ctrTitle"/>
          </p:nvPr>
        </p:nvSpPr>
        <p:spPr>
          <a:xfrm>
            <a:off x="4796030" y="1047155"/>
            <a:ext cx="4016100" cy="17907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3300"/>
              <a:buFont typeface="Assistant"/>
              <a:buNone/>
              <a:defRPr b="1" sz="3300">
                <a:solidFill>
                  <a:schemeClr val="dk1"/>
                </a:solidFill>
                <a:latin typeface="Assistant"/>
                <a:ea typeface="Assistant"/>
                <a:cs typeface="Assistant"/>
                <a:sym typeface="Assistant"/>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50" name="Google Shape;150;p16"/>
          <p:cNvSpPr txBox="1"/>
          <p:nvPr>
            <p:ph idx="1" type="subTitle"/>
          </p:nvPr>
        </p:nvSpPr>
        <p:spPr>
          <a:xfrm>
            <a:off x="4796030" y="2906912"/>
            <a:ext cx="4016100" cy="1241700"/>
          </a:xfrm>
          <a:prstGeom prst="rect">
            <a:avLst/>
          </a:prstGeom>
          <a:noFill/>
          <a:ln>
            <a:noFill/>
          </a:ln>
        </p:spPr>
        <p:txBody>
          <a:bodyPr anchorCtr="0" anchor="t" bIns="34275" lIns="68575" spcFirstLastPara="1" rIns="68575" wrap="square" tIns="34275">
            <a:normAutofit/>
          </a:bodyPr>
          <a:lstStyle>
            <a:lvl1pPr lvl="0" algn="l">
              <a:lnSpc>
                <a:spcPct val="108333"/>
              </a:lnSpc>
              <a:spcBef>
                <a:spcPts val="800"/>
              </a:spcBef>
              <a:spcAft>
                <a:spcPts val="0"/>
              </a:spcAft>
              <a:buSzPts val="2200"/>
              <a:buNone/>
              <a:defRPr sz="1800">
                <a:solidFill>
                  <a:schemeClr val="dk2"/>
                </a:solidFill>
              </a:defRPr>
            </a:lvl1pPr>
            <a:lvl2pPr lvl="1" algn="ctr">
              <a:lnSpc>
                <a:spcPct val="130000"/>
              </a:lnSpc>
              <a:spcBef>
                <a:spcPts val="400"/>
              </a:spcBef>
              <a:spcAft>
                <a:spcPts val="0"/>
              </a:spcAft>
              <a:buSzPts val="1500"/>
              <a:buNone/>
              <a:defRPr sz="1500"/>
            </a:lvl2pPr>
            <a:lvl3pPr lvl="2" algn="ctr">
              <a:lnSpc>
                <a:spcPct val="144444"/>
              </a:lnSpc>
              <a:spcBef>
                <a:spcPts val="400"/>
              </a:spcBef>
              <a:spcAft>
                <a:spcPts val="0"/>
              </a:spcAft>
              <a:buClr>
                <a:schemeClr val="dk1"/>
              </a:buClr>
              <a:buSzPts val="1400"/>
              <a:buNone/>
              <a:defRPr sz="1400"/>
            </a:lvl3pPr>
            <a:lvl4pPr lvl="3" algn="ctr">
              <a:lnSpc>
                <a:spcPct val="162500"/>
              </a:lnSpc>
              <a:spcBef>
                <a:spcPts val="400"/>
              </a:spcBef>
              <a:spcAft>
                <a:spcPts val="0"/>
              </a:spcAft>
              <a:buClr>
                <a:schemeClr val="dk1"/>
              </a:buClr>
              <a:buSzPts val="1200"/>
              <a:buNone/>
              <a:defRPr sz="1200"/>
            </a:lvl4pPr>
            <a:lvl5pPr lvl="4" algn="ctr">
              <a:lnSpc>
                <a:spcPct val="1625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151" name="Google Shape;151;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lgn="r">
              <a:buNone/>
              <a:defRPr sz="1300">
                <a:solidFill>
                  <a:schemeClr val="dk1"/>
                </a:solidFill>
                <a:latin typeface="Assistant"/>
                <a:ea typeface="Assistant"/>
                <a:cs typeface="Assistant"/>
                <a:sym typeface="Assistant"/>
              </a:defRPr>
            </a:lvl1pPr>
            <a:lvl2pPr lvl="1" algn="r">
              <a:buNone/>
              <a:defRPr sz="1300">
                <a:solidFill>
                  <a:schemeClr val="dk1"/>
                </a:solidFill>
                <a:latin typeface="Assistant"/>
                <a:ea typeface="Assistant"/>
                <a:cs typeface="Assistant"/>
                <a:sym typeface="Assistant"/>
              </a:defRPr>
            </a:lvl2pPr>
            <a:lvl3pPr lvl="2" algn="r">
              <a:buNone/>
              <a:defRPr sz="1300">
                <a:solidFill>
                  <a:schemeClr val="dk1"/>
                </a:solidFill>
                <a:latin typeface="Assistant"/>
                <a:ea typeface="Assistant"/>
                <a:cs typeface="Assistant"/>
                <a:sym typeface="Assistant"/>
              </a:defRPr>
            </a:lvl3pPr>
            <a:lvl4pPr lvl="3" algn="r">
              <a:buNone/>
              <a:defRPr sz="1300">
                <a:solidFill>
                  <a:schemeClr val="dk1"/>
                </a:solidFill>
                <a:latin typeface="Assistant"/>
                <a:ea typeface="Assistant"/>
                <a:cs typeface="Assistant"/>
                <a:sym typeface="Assistant"/>
              </a:defRPr>
            </a:lvl4pPr>
            <a:lvl5pPr lvl="4" algn="r">
              <a:buNone/>
              <a:defRPr sz="1300">
                <a:solidFill>
                  <a:schemeClr val="dk1"/>
                </a:solidFill>
                <a:latin typeface="Assistant"/>
                <a:ea typeface="Assistant"/>
                <a:cs typeface="Assistant"/>
                <a:sym typeface="Assistant"/>
              </a:defRPr>
            </a:lvl5pPr>
            <a:lvl6pPr lvl="5" algn="r">
              <a:buNone/>
              <a:defRPr sz="1300">
                <a:solidFill>
                  <a:schemeClr val="dk1"/>
                </a:solidFill>
                <a:latin typeface="Assistant"/>
                <a:ea typeface="Assistant"/>
                <a:cs typeface="Assistant"/>
                <a:sym typeface="Assistant"/>
              </a:defRPr>
            </a:lvl6pPr>
            <a:lvl7pPr lvl="6" algn="r">
              <a:buNone/>
              <a:defRPr sz="1300">
                <a:solidFill>
                  <a:schemeClr val="dk1"/>
                </a:solidFill>
                <a:latin typeface="Assistant"/>
                <a:ea typeface="Assistant"/>
                <a:cs typeface="Assistant"/>
                <a:sym typeface="Assistant"/>
              </a:defRPr>
            </a:lvl7pPr>
            <a:lvl8pPr lvl="7" algn="r">
              <a:buNone/>
              <a:defRPr sz="1300">
                <a:solidFill>
                  <a:schemeClr val="dk1"/>
                </a:solidFill>
                <a:latin typeface="Assistant"/>
                <a:ea typeface="Assistant"/>
                <a:cs typeface="Assistant"/>
                <a:sym typeface="Assistant"/>
              </a:defRPr>
            </a:lvl8pPr>
            <a:lvl9pPr lvl="8" algn="r">
              <a:buNone/>
              <a:defRPr sz="1300">
                <a:solidFill>
                  <a:schemeClr val="dk1"/>
                </a:solidFill>
                <a:latin typeface="Assistant"/>
                <a:ea typeface="Assistant"/>
                <a:cs typeface="Assistant"/>
                <a:sym typeface="Assistan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itle Slide" showMasterSp="0">
  <p:cSld name="4_Title Slide">
    <p:spTree>
      <p:nvGrpSpPr>
        <p:cNvPr id="152" name="Shape 152"/>
        <p:cNvGrpSpPr/>
        <p:nvPr/>
      </p:nvGrpSpPr>
      <p:grpSpPr>
        <a:xfrm>
          <a:off x="0" y="0"/>
          <a:ext cx="0" cy="0"/>
          <a:chOff x="0" y="0"/>
          <a:chExt cx="0" cy="0"/>
        </a:xfrm>
      </p:grpSpPr>
      <p:sp>
        <p:nvSpPr>
          <p:cNvPr id="153" name="Google Shape;153;p17"/>
          <p:cNvSpPr/>
          <p:nvPr/>
        </p:nvSpPr>
        <p:spPr>
          <a:xfrm flipH="1">
            <a:off x="7300733" y="126426"/>
            <a:ext cx="1843267" cy="3840850"/>
          </a:xfrm>
          <a:custGeom>
            <a:rect b="b" l="l" r="r" t="t"/>
            <a:pathLst>
              <a:path extrusionOk="0" h="5121133" w="2457689">
                <a:moveTo>
                  <a:pt x="0" y="0"/>
                </a:moveTo>
                <a:lnTo>
                  <a:pt x="2457689" y="1418947"/>
                </a:lnTo>
                <a:lnTo>
                  <a:pt x="2457689" y="5121133"/>
                </a:lnTo>
                <a:lnTo>
                  <a:pt x="0" y="3702186"/>
                </a:lnTo>
                <a:lnTo>
                  <a:pt x="0" y="0"/>
                </a:lnTo>
                <a:close/>
              </a:path>
            </a:pathLst>
          </a:cu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54" name="Google Shape;154;p17"/>
          <p:cNvSpPr/>
          <p:nvPr/>
        </p:nvSpPr>
        <p:spPr>
          <a:xfrm flipH="1">
            <a:off x="7300733" y="1176224"/>
            <a:ext cx="1843268" cy="3840851"/>
          </a:xfrm>
          <a:custGeom>
            <a:rect b="b" l="l" r="r" t="t"/>
            <a:pathLst>
              <a:path extrusionOk="0" h="5121134" w="2457690">
                <a:moveTo>
                  <a:pt x="2457690" y="0"/>
                </a:moveTo>
                <a:lnTo>
                  <a:pt x="2457690" y="3702186"/>
                </a:lnTo>
                <a:lnTo>
                  <a:pt x="0" y="5121134"/>
                </a:lnTo>
                <a:lnTo>
                  <a:pt x="0" y="1418948"/>
                </a:lnTo>
                <a:lnTo>
                  <a:pt x="2457690" y="0"/>
                </a:lnTo>
                <a:close/>
              </a:path>
            </a:pathLst>
          </a:custGeom>
          <a:blipFill rotWithShape="1">
            <a:blip r:embed="rId2">
              <a:alphaModFix/>
            </a:blip>
            <a:stretch>
              <a:fillRect b="0" l="-156079" r="-56079" t="0"/>
            </a:stretch>
          </a:blip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55" name="Google Shape;155;p17"/>
          <p:cNvSpPr/>
          <p:nvPr/>
        </p:nvSpPr>
        <p:spPr>
          <a:xfrm flipH="1">
            <a:off x="121" y="1176224"/>
            <a:ext cx="7213800" cy="2791200"/>
          </a:xfrm>
          <a:prstGeom prst="rect">
            <a:avLst/>
          </a:prstGeom>
          <a:gradFill>
            <a:gsLst>
              <a:gs pos="0">
                <a:schemeClr val="accent2"/>
              </a:gs>
              <a:gs pos="86000">
                <a:schemeClr val="accent1"/>
              </a:gs>
              <a:gs pos="100000">
                <a:schemeClr val="accent1"/>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56" name="Google Shape;156;p17"/>
          <p:cNvSpPr txBox="1"/>
          <p:nvPr>
            <p:ph type="ctrTitle"/>
          </p:nvPr>
        </p:nvSpPr>
        <p:spPr>
          <a:xfrm>
            <a:off x="298673" y="1691639"/>
            <a:ext cx="6583800" cy="9753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lt1"/>
              </a:buClr>
              <a:buSzPts val="3300"/>
              <a:buFont typeface="Assistant"/>
              <a:buNone/>
              <a:defRPr b="1" sz="3300">
                <a:solidFill>
                  <a:schemeClr val="lt1"/>
                </a:solidFill>
                <a:latin typeface="Assistant"/>
                <a:ea typeface="Assistant"/>
                <a:cs typeface="Assistant"/>
                <a:sym typeface="Assistant"/>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57" name="Google Shape;157;p17"/>
          <p:cNvSpPr txBox="1"/>
          <p:nvPr>
            <p:ph idx="1" type="subTitle"/>
          </p:nvPr>
        </p:nvSpPr>
        <p:spPr>
          <a:xfrm>
            <a:off x="298673" y="2735907"/>
            <a:ext cx="6583800" cy="555900"/>
          </a:xfrm>
          <a:prstGeom prst="rect">
            <a:avLst/>
          </a:prstGeom>
          <a:noFill/>
          <a:ln>
            <a:noFill/>
          </a:ln>
        </p:spPr>
        <p:txBody>
          <a:bodyPr anchorCtr="0" anchor="t" bIns="34275" lIns="68575" spcFirstLastPara="1" rIns="68575" wrap="square" tIns="34275">
            <a:normAutofit/>
          </a:bodyPr>
          <a:lstStyle>
            <a:lvl1pPr lvl="0" algn="l">
              <a:lnSpc>
                <a:spcPct val="108333"/>
              </a:lnSpc>
              <a:spcBef>
                <a:spcPts val="800"/>
              </a:spcBef>
              <a:spcAft>
                <a:spcPts val="0"/>
              </a:spcAft>
              <a:buSzPts val="2200"/>
              <a:buNone/>
              <a:defRPr sz="1800">
                <a:solidFill>
                  <a:schemeClr val="lt1"/>
                </a:solidFill>
              </a:defRPr>
            </a:lvl1pPr>
            <a:lvl2pPr lvl="1" algn="ctr">
              <a:lnSpc>
                <a:spcPct val="130000"/>
              </a:lnSpc>
              <a:spcBef>
                <a:spcPts val="400"/>
              </a:spcBef>
              <a:spcAft>
                <a:spcPts val="0"/>
              </a:spcAft>
              <a:buSzPts val="1500"/>
              <a:buNone/>
              <a:defRPr sz="1500"/>
            </a:lvl2pPr>
            <a:lvl3pPr lvl="2" algn="ctr">
              <a:lnSpc>
                <a:spcPct val="144444"/>
              </a:lnSpc>
              <a:spcBef>
                <a:spcPts val="400"/>
              </a:spcBef>
              <a:spcAft>
                <a:spcPts val="0"/>
              </a:spcAft>
              <a:buClr>
                <a:schemeClr val="dk1"/>
              </a:buClr>
              <a:buSzPts val="1400"/>
              <a:buNone/>
              <a:defRPr sz="1400"/>
            </a:lvl3pPr>
            <a:lvl4pPr lvl="3" algn="ctr">
              <a:lnSpc>
                <a:spcPct val="162500"/>
              </a:lnSpc>
              <a:spcBef>
                <a:spcPts val="400"/>
              </a:spcBef>
              <a:spcAft>
                <a:spcPts val="0"/>
              </a:spcAft>
              <a:buClr>
                <a:schemeClr val="dk1"/>
              </a:buClr>
              <a:buSzPts val="1200"/>
              <a:buNone/>
              <a:defRPr sz="1200"/>
            </a:lvl4pPr>
            <a:lvl5pPr lvl="4" algn="ctr">
              <a:lnSpc>
                <a:spcPct val="1625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pic>
        <p:nvPicPr>
          <p:cNvPr id="158" name="Google Shape;158;p17"/>
          <p:cNvPicPr preferRelativeResize="0"/>
          <p:nvPr/>
        </p:nvPicPr>
        <p:blipFill rotWithShape="1">
          <a:blip r:embed="rId3">
            <a:alphaModFix/>
          </a:blip>
          <a:srcRect b="0" l="0" r="0" t="0"/>
          <a:stretch/>
        </p:blipFill>
        <p:spPr>
          <a:xfrm>
            <a:off x="298673" y="532825"/>
            <a:ext cx="1909603" cy="314432"/>
          </a:xfrm>
          <a:prstGeom prst="rect">
            <a:avLst/>
          </a:prstGeom>
          <a:noFill/>
          <a:ln>
            <a:noFill/>
          </a:ln>
        </p:spPr>
      </p:pic>
      <p:sp>
        <p:nvSpPr>
          <p:cNvPr id="159" name="Google Shape;159;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lgn="r">
              <a:buNone/>
              <a:defRPr sz="1300">
                <a:solidFill>
                  <a:schemeClr val="dk1"/>
                </a:solidFill>
                <a:latin typeface="Assistant"/>
                <a:ea typeface="Assistant"/>
                <a:cs typeface="Assistant"/>
                <a:sym typeface="Assistant"/>
              </a:defRPr>
            </a:lvl1pPr>
            <a:lvl2pPr lvl="1" algn="r">
              <a:buNone/>
              <a:defRPr sz="1300">
                <a:solidFill>
                  <a:schemeClr val="dk1"/>
                </a:solidFill>
                <a:latin typeface="Assistant"/>
                <a:ea typeface="Assistant"/>
                <a:cs typeface="Assistant"/>
                <a:sym typeface="Assistant"/>
              </a:defRPr>
            </a:lvl2pPr>
            <a:lvl3pPr lvl="2" algn="r">
              <a:buNone/>
              <a:defRPr sz="1300">
                <a:solidFill>
                  <a:schemeClr val="dk1"/>
                </a:solidFill>
                <a:latin typeface="Assistant"/>
                <a:ea typeface="Assistant"/>
                <a:cs typeface="Assistant"/>
                <a:sym typeface="Assistant"/>
              </a:defRPr>
            </a:lvl3pPr>
            <a:lvl4pPr lvl="3" algn="r">
              <a:buNone/>
              <a:defRPr sz="1300">
                <a:solidFill>
                  <a:schemeClr val="dk1"/>
                </a:solidFill>
                <a:latin typeface="Assistant"/>
                <a:ea typeface="Assistant"/>
                <a:cs typeface="Assistant"/>
                <a:sym typeface="Assistant"/>
              </a:defRPr>
            </a:lvl4pPr>
            <a:lvl5pPr lvl="4" algn="r">
              <a:buNone/>
              <a:defRPr sz="1300">
                <a:solidFill>
                  <a:schemeClr val="dk1"/>
                </a:solidFill>
                <a:latin typeface="Assistant"/>
                <a:ea typeface="Assistant"/>
                <a:cs typeface="Assistant"/>
                <a:sym typeface="Assistant"/>
              </a:defRPr>
            </a:lvl5pPr>
            <a:lvl6pPr lvl="5" algn="r">
              <a:buNone/>
              <a:defRPr sz="1300">
                <a:solidFill>
                  <a:schemeClr val="dk1"/>
                </a:solidFill>
                <a:latin typeface="Assistant"/>
                <a:ea typeface="Assistant"/>
                <a:cs typeface="Assistant"/>
                <a:sym typeface="Assistant"/>
              </a:defRPr>
            </a:lvl6pPr>
            <a:lvl7pPr lvl="6" algn="r">
              <a:buNone/>
              <a:defRPr sz="1300">
                <a:solidFill>
                  <a:schemeClr val="dk1"/>
                </a:solidFill>
                <a:latin typeface="Assistant"/>
                <a:ea typeface="Assistant"/>
                <a:cs typeface="Assistant"/>
                <a:sym typeface="Assistant"/>
              </a:defRPr>
            </a:lvl7pPr>
            <a:lvl8pPr lvl="7" algn="r">
              <a:buNone/>
              <a:defRPr sz="1300">
                <a:solidFill>
                  <a:schemeClr val="dk1"/>
                </a:solidFill>
                <a:latin typeface="Assistant"/>
                <a:ea typeface="Assistant"/>
                <a:cs typeface="Assistant"/>
                <a:sym typeface="Assistant"/>
              </a:defRPr>
            </a:lvl8pPr>
            <a:lvl9pPr lvl="8" algn="r">
              <a:buNone/>
              <a:defRPr sz="1300">
                <a:solidFill>
                  <a:schemeClr val="dk1"/>
                </a:solidFill>
                <a:latin typeface="Assistant"/>
                <a:ea typeface="Assistant"/>
                <a:cs typeface="Assistant"/>
                <a:sym typeface="Assistan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Title Slide" showMasterSp="0">
  <p:cSld name="5_Title Slide">
    <p:spTree>
      <p:nvGrpSpPr>
        <p:cNvPr id="160" name="Shape 160"/>
        <p:cNvGrpSpPr/>
        <p:nvPr/>
      </p:nvGrpSpPr>
      <p:grpSpPr>
        <a:xfrm>
          <a:off x="0" y="0"/>
          <a:ext cx="0" cy="0"/>
          <a:chOff x="0" y="0"/>
          <a:chExt cx="0" cy="0"/>
        </a:xfrm>
      </p:grpSpPr>
      <p:sp>
        <p:nvSpPr>
          <p:cNvPr id="161" name="Google Shape;161;p18"/>
          <p:cNvSpPr/>
          <p:nvPr/>
        </p:nvSpPr>
        <p:spPr>
          <a:xfrm>
            <a:off x="0" y="159623"/>
            <a:ext cx="2565044" cy="3484292"/>
          </a:xfrm>
          <a:custGeom>
            <a:rect b="b" l="l" r="r" t="t"/>
            <a:pathLst>
              <a:path extrusionOk="0" h="4645723" w="3420059">
                <a:moveTo>
                  <a:pt x="0" y="0"/>
                </a:moveTo>
                <a:lnTo>
                  <a:pt x="3420059" y="1895938"/>
                </a:lnTo>
                <a:lnTo>
                  <a:pt x="3420059" y="3768715"/>
                </a:lnTo>
                <a:lnTo>
                  <a:pt x="0" y="4645723"/>
                </a:lnTo>
                <a:lnTo>
                  <a:pt x="0" y="0"/>
                </a:lnTo>
                <a:close/>
              </a:path>
            </a:pathLst>
          </a:custGeom>
          <a:blipFill rotWithShape="1">
            <a:blip r:embed="rId2">
              <a:alphaModFix/>
            </a:blip>
            <a:stretch>
              <a:fillRect b="-27676" l="0" r="-160138" t="0"/>
            </a:stretch>
          </a:blip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62" name="Google Shape;162;p18"/>
          <p:cNvSpPr/>
          <p:nvPr/>
        </p:nvSpPr>
        <p:spPr>
          <a:xfrm>
            <a:off x="0" y="3038459"/>
            <a:ext cx="2565044" cy="1740125"/>
          </a:xfrm>
          <a:custGeom>
            <a:rect b="b" l="l" r="r" t="t"/>
            <a:pathLst>
              <a:path extrusionOk="0" h="2320166" w="3420059">
                <a:moveTo>
                  <a:pt x="3420059" y="0"/>
                </a:moveTo>
                <a:lnTo>
                  <a:pt x="3420059" y="652471"/>
                </a:lnTo>
                <a:lnTo>
                  <a:pt x="0" y="2320166"/>
                </a:lnTo>
                <a:lnTo>
                  <a:pt x="0" y="968871"/>
                </a:lnTo>
                <a:lnTo>
                  <a:pt x="3420059" y="0"/>
                </a:lnTo>
                <a:close/>
              </a:path>
            </a:pathLst>
          </a:custGeom>
          <a:solidFill>
            <a:schemeClr val="accent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63" name="Google Shape;163;p18"/>
          <p:cNvSpPr/>
          <p:nvPr/>
        </p:nvSpPr>
        <p:spPr>
          <a:xfrm>
            <a:off x="2565046" y="0"/>
            <a:ext cx="6583464" cy="4236704"/>
          </a:xfrm>
          <a:custGeom>
            <a:rect b="b" l="l" r="r" t="t"/>
            <a:pathLst>
              <a:path extrusionOk="0" h="5648938" w="8748789">
                <a:moveTo>
                  <a:pt x="4690757" y="0"/>
                </a:moveTo>
                <a:lnTo>
                  <a:pt x="8748789" y="0"/>
                </a:lnTo>
                <a:lnTo>
                  <a:pt x="8748789" y="5648938"/>
                </a:lnTo>
                <a:lnTo>
                  <a:pt x="0" y="3981544"/>
                </a:lnTo>
                <a:lnTo>
                  <a:pt x="0" y="2108767"/>
                </a:lnTo>
                <a:lnTo>
                  <a:pt x="4690757" y="0"/>
                </a:lnTo>
                <a:close/>
              </a:path>
            </a:pathLst>
          </a:custGeom>
          <a:gradFill>
            <a:gsLst>
              <a:gs pos="0">
                <a:schemeClr val="accent2"/>
              </a:gs>
              <a:gs pos="86000">
                <a:schemeClr val="accent1"/>
              </a:gs>
              <a:gs pos="100000">
                <a:schemeClr val="accent1"/>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64" name="Google Shape;164;p18"/>
          <p:cNvSpPr/>
          <p:nvPr/>
        </p:nvSpPr>
        <p:spPr>
          <a:xfrm>
            <a:off x="2565046" y="3038459"/>
            <a:ext cx="6583464" cy="2105042"/>
          </a:xfrm>
          <a:custGeom>
            <a:rect b="b" l="l" r="r" t="t"/>
            <a:pathLst>
              <a:path extrusionOk="0" h="2806722" w="8748789">
                <a:moveTo>
                  <a:pt x="0" y="0"/>
                </a:moveTo>
                <a:lnTo>
                  <a:pt x="8748789" y="1646811"/>
                </a:lnTo>
                <a:lnTo>
                  <a:pt x="8748789" y="2806722"/>
                </a:lnTo>
                <a:lnTo>
                  <a:pt x="6691228" y="2806722"/>
                </a:lnTo>
                <a:lnTo>
                  <a:pt x="0" y="652471"/>
                </a:lnTo>
                <a:lnTo>
                  <a:pt x="0" y="0"/>
                </a:lnTo>
                <a:close/>
              </a:path>
            </a:pathLst>
          </a:cu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65" name="Google Shape;165;p18"/>
          <p:cNvSpPr txBox="1"/>
          <p:nvPr>
            <p:ph type="ctrTitle"/>
          </p:nvPr>
        </p:nvSpPr>
        <p:spPr>
          <a:xfrm>
            <a:off x="3133073" y="1416184"/>
            <a:ext cx="5610900" cy="975300"/>
          </a:xfrm>
          <a:prstGeom prst="rect">
            <a:avLst/>
          </a:prstGeom>
          <a:noFill/>
          <a:ln>
            <a:noFill/>
          </a:ln>
        </p:spPr>
        <p:txBody>
          <a:bodyPr anchorCtr="0" anchor="b" bIns="34275" lIns="68575" spcFirstLastPara="1" rIns="68575" wrap="square" tIns="34275">
            <a:normAutofit/>
          </a:bodyPr>
          <a:lstStyle>
            <a:lvl1pPr lvl="0" rtl="1" algn="l">
              <a:lnSpc>
                <a:spcPct val="90000"/>
              </a:lnSpc>
              <a:spcBef>
                <a:spcPts val="0"/>
              </a:spcBef>
              <a:spcAft>
                <a:spcPts val="0"/>
              </a:spcAft>
              <a:buClr>
                <a:schemeClr val="lt1"/>
              </a:buClr>
              <a:buSzPts val="3300"/>
              <a:buFont typeface="Assistant"/>
              <a:buNone/>
              <a:defRPr b="1" sz="3300">
                <a:solidFill>
                  <a:schemeClr val="lt1"/>
                </a:solidFill>
                <a:latin typeface="Assistant"/>
                <a:ea typeface="Assistant"/>
                <a:cs typeface="Assistant"/>
                <a:sym typeface="Assistant"/>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66" name="Google Shape;166;p18"/>
          <p:cNvSpPr txBox="1"/>
          <p:nvPr>
            <p:ph idx="1" type="subTitle"/>
          </p:nvPr>
        </p:nvSpPr>
        <p:spPr>
          <a:xfrm>
            <a:off x="3133073" y="2460451"/>
            <a:ext cx="5610900" cy="555900"/>
          </a:xfrm>
          <a:prstGeom prst="rect">
            <a:avLst/>
          </a:prstGeom>
          <a:noFill/>
          <a:ln>
            <a:noFill/>
          </a:ln>
        </p:spPr>
        <p:txBody>
          <a:bodyPr anchorCtr="0" anchor="t" bIns="34275" lIns="68575" spcFirstLastPara="1" rIns="68575" wrap="square" tIns="34275">
            <a:normAutofit/>
          </a:bodyPr>
          <a:lstStyle>
            <a:lvl1pPr lvl="0" rtl="1" algn="l">
              <a:lnSpc>
                <a:spcPct val="108333"/>
              </a:lnSpc>
              <a:spcBef>
                <a:spcPts val="800"/>
              </a:spcBef>
              <a:spcAft>
                <a:spcPts val="0"/>
              </a:spcAft>
              <a:buSzPts val="2200"/>
              <a:buNone/>
              <a:defRPr sz="1800">
                <a:solidFill>
                  <a:schemeClr val="lt1"/>
                </a:solidFill>
              </a:defRPr>
            </a:lvl1pPr>
            <a:lvl2pPr lvl="1" algn="ctr">
              <a:lnSpc>
                <a:spcPct val="130000"/>
              </a:lnSpc>
              <a:spcBef>
                <a:spcPts val="400"/>
              </a:spcBef>
              <a:spcAft>
                <a:spcPts val="0"/>
              </a:spcAft>
              <a:buSzPts val="1500"/>
              <a:buNone/>
              <a:defRPr sz="1500"/>
            </a:lvl2pPr>
            <a:lvl3pPr lvl="2" algn="ctr">
              <a:lnSpc>
                <a:spcPct val="144444"/>
              </a:lnSpc>
              <a:spcBef>
                <a:spcPts val="400"/>
              </a:spcBef>
              <a:spcAft>
                <a:spcPts val="0"/>
              </a:spcAft>
              <a:buClr>
                <a:schemeClr val="dk1"/>
              </a:buClr>
              <a:buSzPts val="1400"/>
              <a:buNone/>
              <a:defRPr sz="1400"/>
            </a:lvl3pPr>
            <a:lvl4pPr lvl="3" algn="ctr">
              <a:lnSpc>
                <a:spcPct val="162500"/>
              </a:lnSpc>
              <a:spcBef>
                <a:spcPts val="400"/>
              </a:spcBef>
              <a:spcAft>
                <a:spcPts val="0"/>
              </a:spcAft>
              <a:buClr>
                <a:schemeClr val="dk1"/>
              </a:buClr>
              <a:buSzPts val="1200"/>
              <a:buNone/>
              <a:defRPr sz="1200"/>
            </a:lvl4pPr>
            <a:lvl5pPr lvl="4" algn="ctr">
              <a:lnSpc>
                <a:spcPct val="1625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pic>
        <p:nvPicPr>
          <p:cNvPr id="167" name="Google Shape;167;p18"/>
          <p:cNvPicPr preferRelativeResize="0"/>
          <p:nvPr/>
        </p:nvPicPr>
        <p:blipFill rotWithShape="1">
          <a:blip r:embed="rId3">
            <a:alphaModFix/>
          </a:blip>
          <a:srcRect b="0" l="0" r="0" t="0"/>
          <a:stretch/>
        </p:blipFill>
        <p:spPr>
          <a:xfrm>
            <a:off x="655444" y="4669600"/>
            <a:ext cx="1909603" cy="314432"/>
          </a:xfrm>
          <a:prstGeom prst="rect">
            <a:avLst/>
          </a:prstGeom>
          <a:noFill/>
          <a:ln>
            <a:noFill/>
          </a:ln>
        </p:spPr>
      </p:pic>
      <p:sp>
        <p:nvSpPr>
          <p:cNvPr id="168" name="Google Shape;168;p18"/>
          <p:cNvSpPr txBox="1"/>
          <p:nvPr/>
        </p:nvSpPr>
        <p:spPr>
          <a:xfrm rot="1077498">
            <a:off x="2145008" y="3902544"/>
            <a:ext cx="3181709" cy="207770"/>
          </a:xfrm>
          <a:prstGeom prst="rect">
            <a:avLst/>
          </a:prstGeom>
          <a:noFill/>
          <a:ln>
            <a:noFill/>
          </a:ln>
        </p:spPr>
        <p:txBody>
          <a:bodyPr anchorCtr="0" anchor="t" bIns="34275" lIns="68575" spcFirstLastPara="1" rIns="68575" wrap="square" tIns="34275">
            <a:spAutoFit/>
          </a:bodyPr>
          <a:lstStyle/>
          <a:p>
            <a:pPr indent="0" lvl="0" marL="0" marR="0" rtl="1" algn="ctr">
              <a:spcBef>
                <a:spcPts val="0"/>
              </a:spcBef>
              <a:spcAft>
                <a:spcPts val="0"/>
              </a:spcAft>
              <a:buNone/>
            </a:pPr>
            <a:r>
              <a:rPr lang="en" sz="900">
                <a:solidFill>
                  <a:schemeClr val="accent1"/>
                </a:solidFill>
                <a:latin typeface="Assistant"/>
                <a:ea typeface="Assistant"/>
                <a:cs typeface="Assistant"/>
                <a:sym typeface="Assistant"/>
              </a:rPr>
              <a:t>When you change perspective, you discover worlds.</a:t>
            </a:r>
            <a:endParaRPr sz="1100"/>
          </a:p>
        </p:txBody>
      </p:sp>
      <p:sp>
        <p:nvSpPr>
          <p:cNvPr id="169" name="Google Shape;169;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lgn="r">
              <a:buNone/>
              <a:defRPr sz="1300">
                <a:solidFill>
                  <a:schemeClr val="dk1"/>
                </a:solidFill>
                <a:latin typeface="Assistant"/>
                <a:ea typeface="Assistant"/>
                <a:cs typeface="Assistant"/>
                <a:sym typeface="Assistant"/>
              </a:defRPr>
            </a:lvl1pPr>
            <a:lvl2pPr lvl="1" algn="r">
              <a:buNone/>
              <a:defRPr sz="1300">
                <a:solidFill>
                  <a:schemeClr val="dk1"/>
                </a:solidFill>
                <a:latin typeface="Assistant"/>
                <a:ea typeface="Assistant"/>
                <a:cs typeface="Assistant"/>
                <a:sym typeface="Assistant"/>
              </a:defRPr>
            </a:lvl2pPr>
            <a:lvl3pPr lvl="2" algn="r">
              <a:buNone/>
              <a:defRPr sz="1300">
                <a:solidFill>
                  <a:schemeClr val="dk1"/>
                </a:solidFill>
                <a:latin typeface="Assistant"/>
                <a:ea typeface="Assistant"/>
                <a:cs typeface="Assistant"/>
                <a:sym typeface="Assistant"/>
              </a:defRPr>
            </a:lvl3pPr>
            <a:lvl4pPr lvl="3" algn="r">
              <a:buNone/>
              <a:defRPr sz="1300">
                <a:solidFill>
                  <a:schemeClr val="dk1"/>
                </a:solidFill>
                <a:latin typeface="Assistant"/>
                <a:ea typeface="Assistant"/>
                <a:cs typeface="Assistant"/>
                <a:sym typeface="Assistant"/>
              </a:defRPr>
            </a:lvl4pPr>
            <a:lvl5pPr lvl="4" algn="r">
              <a:buNone/>
              <a:defRPr sz="1300">
                <a:solidFill>
                  <a:schemeClr val="dk1"/>
                </a:solidFill>
                <a:latin typeface="Assistant"/>
                <a:ea typeface="Assistant"/>
                <a:cs typeface="Assistant"/>
                <a:sym typeface="Assistant"/>
              </a:defRPr>
            </a:lvl5pPr>
            <a:lvl6pPr lvl="5" algn="r">
              <a:buNone/>
              <a:defRPr sz="1300">
                <a:solidFill>
                  <a:schemeClr val="dk1"/>
                </a:solidFill>
                <a:latin typeface="Assistant"/>
                <a:ea typeface="Assistant"/>
                <a:cs typeface="Assistant"/>
                <a:sym typeface="Assistant"/>
              </a:defRPr>
            </a:lvl6pPr>
            <a:lvl7pPr lvl="6" algn="r">
              <a:buNone/>
              <a:defRPr sz="1300">
                <a:solidFill>
                  <a:schemeClr val="dk1"/>
                </a:solidFill>
                <a:latin typeface="Assistant"/>
                <a:ea typeface="Assistant"/>
                <a:cs typeface="Assistant"/>
                <a:sym typeface="Assistant"/>
              </a:defRPr>
            </a:lvl7pPr>
            <a:lvl8pPr lvl="7" algn="r">
              <a:buNone/>
              <a:defRPr sz="1300">
                <a:solidFill>
                  <a:schemeClr val="dk1"/>
                </a:solidFill>
                <a:latin typeface="Assistant"/>
                <a:ea typeface="Assistant"/>
                <a:cs typeface="Assistant"/>
                <a:sym typeface="Assistant"/>
              </a:defRPr>
            </a:lvl8pPr>
            <a:lvl9pPr lvl="8" algn="r">
              <a:buNone/>
              <a:defRPr sz="1300">
                <a:solidFill>
                  <a:schemeClr val="dk1"/>
                </a:solidFill>
                <a:latin typeface="Assistant"/>
                <a:ea typeface="Assistant"/>
                <a:cs typeface="Assistant"/>
                <a:sym typeface="Assistan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Title Slide" showMasterSp="0">
  <p:cSld name="6_Title Slide">
    <p:spTree>
      <p:nvGrpSpPr>
        <p:cNvPr id="170" name="Shape 170"/>
        <p:cNvGrpSpPr/>
        <p:nvPr/>
      </p:nvGrpSpPr>
      <p:grpSpPr>
        <a:xfrm>
          <a:off x="0" y="0"/>
          <a:ext cx="0" cy="0"/>
          <a:chOff x="0" y="0"/>
          <a:chExt cx="0" cy="0"/>
        </a:xfrm>
      </p:grpSpPr>
      <p:sp>
        <p:nvSpPr>
          <p:cNvPr id="171" name="Google Shape;171;p19"/>
          <p:cNvSpPr/>
          <p:nvPr/>
        </p:nvSpPr>
        <p:spPr>
          <a:xfrm>
            <a:off x="0" y="159623"/>
            <a:ext cx="2565044" cy="3484292"/>
          </a:xfrm>
          <a:custGeom>
            <a:rect b="b" l="l" r="r" t="t"/>
            <a:pathLst>
              <a:path extrusionOk="0" h="4645723" w="3420059">
                <a:moveTo>
                  <a:pt x="0" y="0"/>
                </a:moveTo>
                <a:lnTo>
                  <a:pt x="3420059" y="1895938"/>
                </a:lnTo>
                <a:lnTo>
                  <a:pt x="3420059" y="3768715"/>
                </a:lnTo>
                <a:lnTo>
                  <a:pt x="0" y="4645723"/>
                </a:lnTo>
                <a:lnTo>
                  <a:pt x="0" y="0"/>
                </a:lnTo>
                <a:close/>
              </a:path>
            </a:pathLst>
          </a:custGeom>
          <a:gradFill>
            <a:gsLst>
              <a:gs pos="0">
                <a:schemeClr val="accent2"/>
              </a:gs>
              <a:gs pos="86000">
                <a:schemeClr val="accent1"/>
              </a:gs>
              <a:gs pos="100000">
                <a:schemeClr val="accent1"/>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72" name="Google Shape;172;p19"/>
          <p:cNvSpPr/>
          <p:nvPr/>
        </p:nvSpPr>
        <p:spPr>
          <a:xfrm>
            <a:off x="0" y="3038459"/>
            <a:ext cx="2565044" cy="1740125"/>
          </a:xfrm>
          <a:custGeom>
            <a:rect b="b" l="l" r="r" t="t"/>
            <a:pathLst>
              <a:path extrusionOk="0" h="2320166" w="3420059">
                <a:moveTo>
                  <a:pt x="3420059" y="0"/>
                </a:moveTo>
                <a:lnTo>
                  <a:pt x="3420059" y="652471"/>
                </a:lnTo>
                <a:lnTo>
                  <a:pt x="0" y="2320166"/>
                </a:lnTo>
                <a:lnTo>
                  <a:pt x="0" y="968871"/>
                </a:lnTo>
                <a:lnTo>
                  <a:pt x="3420059" y="0"/>
                </a:lnTo>
                <a:close/>
              </a:path>
            </a:pathLst>
          </a:custGeom>
          <a:solidFill>
            <a:schemeClr val="accent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73" name="Google Shape;173;p19"/>
          <p:cNvSpPr/>
          <p:nvPr/>
        </p:nvSpPr>
        <p:spPr>
          <a:xfrm>
            <a:off x="2565046" y="0"/>
            <a:ext cx="6583464" cy="4236704"/>
          </a:xfrm>
          <a:custGeom>
            <a:rect b="b" l="l" r="r" t="t"/>
            <a:pathLst>
              <a:path extrusionOk="0" h="5648938" w="8748789">
                <a:moveTo>
                  <a:pt x="4690757" y="0"/>
                </a:moveTo>
                <a:lnTo>
                  <a:pt x="8748789" y="0"/>
                </a:lnTo>
                <a:lnTo>
                  <a:pt x="8748789" y="5648938"/>
                </a:lnTo>
                <a:lnTo>
                  <a:pt x="0" y="3981544"/>
                </a:lnTo>
                <a:lnTo>
                  <a:pt x="0" y="2108767"/>
                </a:lnTo>
                <a:lnTo>
                  <a:pt x="4690757" y="0"/>
                </a:lnTo>
                <a:close/>
              </a:path>
            </a:pathLst>
          </a:custGeom>
          <a:blipFill rotWithShape="1">
            <a:blip r:embed="rId2">
              <a:alphaModFix/>
            </a:blip>
            <a:stretch>
              <a:fillRect b="-35558" l="0" r="-30946" t="0"/>
            </a:stretch>
          </a:blip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74" name="Google Shape;174;p19"/>
          <p:cNvSpPr/>
          <p:nvPr/>
        </p:nvSpPr>
        <p:spPr>
          <a:xfrm>
            <a:off x="2565046" y="3038459"/>
            <a:ext cx="6583464" cy="2105042"/>
          </a:xfrm>
          <a:custGeom>
            <a:rect b="b" l="l" r="r" t="t"/>
            <a:pathLst>
              <a:path extrusionOk="0" h="2806722" w="8748789">
                <a:moveTo>
                  <a:pt x="0" y="0"/>
                </a:moveTo>
                <a:lnTo>
                  <a:pt x="8748789" y="1646811"/>
                </a:lnTo>
                <a:lnTo>
                  <a:pt x="8748789" y="2806722"/>
                </a:lnTo>
                <a:lnTo>
                  <a:pt x="6691228" y="2806722"/>
                </a:lnTo>
                <a:lnTo>
                  <a:pt x="0" y="652471"/>
                </a:lnTo>
                <a:lnTo>
                  <a:pt x="0" y="0"/>
                </a:lnTo>
                <a:close/>
              </a:path>
            </a:pathLst>
          </a:cu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75" name="Google Shape;175;p19"/>
          <p:cNvSpPr txBox="1"/>
          <p:nvPr>
            <p:ph type="ctrTitle"/>
          </p:nvPr>
        </p:nvSpPr>
        <p:spPr>
          <a:xfrm>
            <a:off x="185563" y="1438258"/>
            <a:ext cx="2565000" cy="1600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lt1"/>
              </a:buClr>
              <a:buSzPts val="3300"/>
              <a:buFont typeface="Assistant"/>
              <a:buNone/>
              <a:defRPr b="1" sz="3300">
                <a:solidFill>
                  <a:schemeClr val="lt1"/>
                </a:solidFill>
                <a:latin typeface="Assistant"/>
                <a:ea typeface="Assistant"/>
                <a:cs typeface="Assistant"/>
                <a:sym typeface="Assistant"/>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pic>
        <p:nvPicPr>
          <p:cNvPr id="176" name="Google Shape;176;p19"/>
          <p:cNvPicPr preferRelativeResize="0"/>
          <p:nvPr/>
        </p:nvPicPr>
        <p:blipFill rotWithShape="1">
          <a:blip r:embed="rId3">
            <a:alphaModFix/>
          </a:blip>
          <a:srcRect b="0" l="0" r="0" t="0"/>
          <a:stretch/>
        </p:blipFill>
        <p:spPr>
          <a:xfrm>
            <a:off x="327722" y="4669600"/>
            <a:ext cx="1909603" cy="314432"/>
          </a:xfrm>
          <a:prstGeom prst="rect">
            <a:avLst/>
          </a:prstGeom>
          <a:noFill/>
          <a:ln>
            <a:noFill/>
          </a:ln>
        </p:spPr>
      </p:pic>
      <p:sp>
        <p:nvSpPr>
          <p:cNvPr id="177" name="Google Shape;177;p19"/>
          <p:cNvSpPr txBox="1"/>
          <p:nvPr/>
        </p:nvSpPr>
        <p:spPr>
          <a:xfrm rot="1077498">
            <a:off x="2145008" y="3902544"/>
            <a:ext cx="3181709" cy="207770"/>
          </a:xfrm>
          <a:prstGeom prst="rect">
            <a:avLst/>
          </a:prstGeom>
          <a:noFill/>
          <a:ln>
            <a:noFill/>
          </a:ln>
        </p:spPr>
        <p:txBody>
          <a:bodyPr anchorCtr="0" anchor="t" bIns="34275" lIns="68575" spcFirstLastPara="1" rIns="68575" wrap="square" tIns="34275">
            <a:spAutoFit/>
          </a:bodyPr>
          <a:lstStyle/>
          <a:p>
            <a:pPr indent="0" lvl="0" marL="0" marR="0" rtl="1" algn="ctr">
              <a:spcBef>
                <a:spcPts val="0"/>
              </a:spcBef>
              <a:spcAft>
                <a:spcPts val="0"/>
              </a:spcAft>
              <a:buNone/>
            </a:pPr>
            <a:r>
              <a:rPr lang="en" sz="900">
                <a:solidFill>
                  <a:schemeClr val="accent1"/>
                </a:solidFill>
                <a:latin typeface="Assistant"/>
                <a:ea typeface="Assistant"/>
                <a:cs typeface="Assistant"/>
                <a:sym typeface="Assistant"/>
              </a:rPr>
              <a:t>When you change perspective, you discover worlds.</a:t>
            </a:r>
            <a:endParaRPr sz="1100"/>
          </a:p>
        </p:txBody>
      </p:sp>
      <p:sp>
        <p:nvSpPr>
          <p:cNvPr id="178" name="Google Shape;178;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lgn="r">
              <a:buNone/>
              <a:defRPr sz="1300">
                <a:solidFill>
                  <a:schemeClr val="dk1"/>
                </a:solidFill>
                <a:latin typeface="Assistant"/>
                <a:ea typeface="Assistant"/>
                <a:cs typeface="Assistant"/>
                <a:sym typeface="Assistant"/>
              </a:defRPr>
            </a:lvl1pPr>
            <a:lvl2pPr lvl="1" algn="r">
              <a:buNone/>
              <a:defRPr sz="1300">
                <a:solidFill>
                  <a:schemeClr val="dk1"/>
                </a:solidFill>
                <a:latin typeface="Assistant"/>
                <a:ea typeface="Assistant"/>
                <a:cs typeface="Assistant"/>
                <a:sym typeface="Assistant"/>
              </a:defRPr>
            </a:lvl2pPr>
            <a:lvl3pPr lvl="2" algn="r">
              <a:buNone/>
              <a:defRPr sz="1300">
                <a:solidFill>
                  <a:schemeClr val="dk1"/>
                </a:solidFill>
                <a:latin typeface="Assistant"/>
                <a:ea typeface="Assistant"/>
                <a:cs typeface="Assistant"/>
                <a:sym typeface="Assistant"/>
              </a:defRPr>
            </a:lvl3pPr>
            <a:lvl4pPr lvl="3" algn="r">
              <a:buNone/>
              <a:defRPr sz="1300">
                <a:solidFill>
                  <a:schemeClr val="dk1"/>
                </a:solidFill>
                <a:latin typeface="Assistant"/>
                <a:ea typeface="Assistant"/>
                <a:cs typeface="Assistant"/>
                <a:sym typeface="Assistant"/>
              </a:defRPr>
            </a:lvl4pPr>
            <a:lvl5pPr lvl="4" algn="r">
              <a:buNone/>
              <a:defRPr sz="1300">
                <a:solidFill>
                  <a:schemeClr val="dk1"/>
                </a:solidFill>
                <a:latin typeface="Assistant"/>
                <a:ea typeface="Assistant"/>
                <a:cs typeface="Assistant"/>
                <a:sym typeface="Assistant"/>
              </a:defRPr>
            </a:lvl5pPr>
            <a:lvl6pPr lvl="5" algn="r">
              <a:buNone/>
              <a:defRPr sz="1300">
                <a:solidFill>
                  <a:schemeClr val="dk1"/>
                </a:solidFill>
                <a:latin typeface="Assistant"/>
                <a:ea typeface="Assistant"/>
                <a:cs typeface="Assistant"/>
                <a:sym typeface="Assistant"/>
              </a:defRPr>
            </a:lvl6pPr>
            <a:lvl7pPr lvl="6" algn="r">
              <a:buNone/>
              <a:defRPr sz="1300">
                <a:solidFill>
                  <a:schemeClr val="dk1"/>
                </a:solidFill>
                <a:latin typeface="Assistant"/>
                <a:ea typeface="Assistant"/>
                <a:cs typeface="Assistant"/>
                <a:sym typeface="Assistant"/>
              </a:defRPr>
            </a:lvl7pPr>
            <a:lvl8pPr lvl="7" algn="r">
              <a:buNone/>
              <a:defRPr sz="1300">
                <a:solidFill>
                  <a:schemeClr val="dk1"/>
                </a:solidFill>
                <a:latin typeface="Assistant"/>
                <a:ea typeface="Assistant"/>
                <a:cs typeface="Assistant"/>
                <a:sym typeface="Assistant"/>
              </a:defRPr>
            </a:lvl8pPr>
            <a:lvl9pPr lvl="8" algn="r">
              <a:buNone/>
              <a:defRPr sz="1300">
                <a:solidFill>
                  <a:schemeClr val="dk1"/>
                </a:solidFill>
                <a:latin typeface="Assistant"/>
                <a:ea typeface="Assistant"/>
                <a:cs typeface="Assistant"/>
                <a:sym typeface="Assistan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Title Slide" showMasterSp="0">
  <p:cSld name="7_Title Slide">
    <p:spTree>
      <p:nvGrpSpPr>
        <p:cNvPr id="179" name="Shape 179"/>
        <p:cNvGrpSpPr/>
        <p:nvPr/>
      </p:nvGrpSpPr>
      <p:grpSpPr>
        <a:xfrm>
          <a:off x="0" y="0"/>
          <a:ext cx="0" cy="0"/>
          <a:chOff x="0" y="0"/>
          <a:chExt cx="0" cy="0"/>
        </a:xfrm>
      </p:grpSpPr>
      <p:sp>
        <p:nvSpPr>
          <p:cNvPr id="180" name="Google Shape;180;p20"/>
          <p:cNvSpPr/>
          <p:nvPr/>
        </p:nvSpPr>
        <p:spPr>
          <a:xfrm flipH="1">
            <a:off x="0" y="1380082"/>
            <a:ext cx="5303520" cy="3763417"/>
          </a:xfrm>
          <a:custGeom>
            <a:rect b="b" l="l" r="r" t="t"/>
            <a:pathLst>
              <a:path extrusionOk="0" h="5017890" w="7071360">
                <a:moveTo>
                  <a:pt x="0" y="0"/>
                </a:moveTo>
                <a:lnTo>
                  <a:pt x="7071360" y="0"/>
                </a:lnTo>
                <a:lnTo>
                  <a:pt x="7071360" y="5017890"/>
                </a:lnTo>
                <a:lnTo>
                  <a:pt x="2050060" y="5017890"/>
                </a:lnTo>
                <a:lnTo>
                  <a:pt x="0" y="3903628"/>
                </a:lnTo>
                <a:lnTo>
                  <a:pt x="0" y="0"/>
                </a:lnTo>
                <a:close/>
              </a:path>
            </a:pathLst>
          </a:custGeom>
          <a:solidFill>
            <a:schemeClr val="accent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81" name="Google Shape;181;p20"/>
          <p:cNvSpPr/>
          <p:nvPr/>
        </p:nvSpPr>
        <p:spPr>
          <a:xfrm flipH="1" rot="-1798898">
            <a:off x="4434169" y="602125"/>
            <a:ext cx="5359271" cy="2486733"/>
          </a:xfrm>
          <a:custGeom>
            <a:rect b="b" l="l" r="r" t="t"/>
            <a:pathLst>
              <a:path extrusionOk="0" h="3313804" w="7141728">
                <a:moveTo>
                  <a:pt x="0" y="879151"/>
                </a:moveTo>
                <a:lnTo>
                  <a:pt x="1517874" y="0"/>
                </a:lnTo>
                <a:lnTo>
                  <a:pt x="5222375" y="0"/>
                </a:lnTo>
                <a:lnTo>
                  <a:pt x="7141728" y="3313804"/>
                </a:lnTo>
                <a:lnTo>
                  <a:pt x="1410150" y="3313804"/>
                </a:lnTo>
                <a:lnTo>
                  <a:pt x="0" y="879151"/>
                </a:lnTo>
                <a:close/>
              </a:path>
            </a:pathLst>
          </a:custGeom>
          <a:gradFill>
            <a:gsLst>
              <a:gs pos="0">
                <a:schemeClr val="accent1"/>
              </a:gs>
              <a:gs pos="90000">
                <a:schemeClr val="accent2"/>
              </a:gs>
              <a:gs pos="100000">
                <a:schemeClr val="accent2"/>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82" name="Google Shape;182;p20"/>
          <p:cNvSpPr/>
          <p:nvPr/>
        </p:nvSpPr>
        <p:spPr>
          <a:xfrm flipH="1">
            <a:off x="5424213" y="1380082"/>
            <a:ext cx="3719787" cy="3763418"/>
          </a:xfrm>
          <a:custGeom>
            <a:rect b="b" l="l" r="r" t="t"/>
            <a:pathLst>
              <a:path extrusionOk="0" h="5017891" w="4959716">
                <a:moveTo>
                  <a:pt x="4959716" y="0"/>
                </a:moveTo>
                <a:lnTo>
                  <a:pt x="4959716" y="3831595"/>
                </a:lnTo>
                <a:lnTo>
                  <a:pt x="2911551" y="5017891"/>
                </a:lnTo>
                <a:lnTo>
                  <a:pt x="0" y="5017891"/>
                </a:lnTo>
                <a:lnTo>
                  <a:pt x="0" y="2872665"/>
                </a:lnTo>
                <a:lnTo>
                  <a:pt x="4959716" y="0"/>
                </a:lnTo>
                <a:close/>
              </a:path>
            </a:pathLst>
          </a:custGeom>
          <a:blipFill rotWithShape="1">
            <a:blip r:embed="rId2">
              <a:alphaModFix/>
            </a:blip>
            <a:stretch>
              <a:fillRect b="0" l="-25853" r="-25852" t="0"/>
            </a:stretch>
          </a:blip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83" name="Google Shape;183;p20"/>
          <p:cNvSpPr txBox="1"/>
          <p:nvPr/>
        </p:nvSpPr>
        <p:spPr>
          <a:xfrm flipH="1" rot="1799879">
            <a:off x="5359783" y="1917137"/>
            <a:ext cx="2872375" cy="207785"/>
          </a:xfrm>
          <a:prstGeom prst="rect">
            <a:avLst/>
          </a:prstGeom>
          <a:noFill/>
          <a:ln>
            <a:noFill/>
          </a:ln>
        </p:spPr>
        <p:txBody>
          <a:bodyPr anchorCtr="0" anchor="t" bIns="34275" lIns="68575" spcFirstLastPara="1" rIns="68575" wrap="square" tIns="34275">
            <a:spAutoFit/>
          </a:bodyPr>
          <a:lstStyle/>
          <a:p>
            <a:pPr indent="0" lvl="0" marL="0" marR="0" rtl="1" algn="ctr">
              <a:spcBef>
                <a:spcPts val="0"/>
              </a:spcBef>
              <a:spcAft>
                <a:spcPts val="0"/>
              </a:spcAft>
              <a:buNone/>
            </a:pPr>
            <a:r>
              <a:rPr lang="en" sz="900">
                <a:solidFill>
                  <a:schemeClr val="lt1"/>
                </a:solidFill>
                <a:latin typeface="Assistant"/>
                <a:ea typeface="Assistant"/>
                <a:cs typeface="Assistant"/>
                <a:sym typeface="Assistant"/>
              </a:rPr>
              <a:t>When you change perspective, you discover worlds.</a:t>
            </a:r>
            <a:endParaRPr sz="1100"/>
          </a:p>
        </p:txBody>
      </p:sp>
      <p:sp>
        <p:nvSpPr>
          <p:cNvPr id="184" name="Google Shape;184;p20"/>
          <p:cNvSpPr txBox="1"/>
          <p:nvPr>
            <p:ph type="ctrTitle"/>
          </p:nvPr>
        </p:nvSpPr>
        <p:spPr>
          <a:xfrm>
            <a:off x="298673" y="1589128"/>
            <a:ext cx="4221000" cy="17907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3300"/>
              <a:buFont typeface="Assistant"/>
              <a:buNone/>
              <a:defRPr b="1" sz="3300">
                <a:solidFill>
                  <a:schemeClr val="dk1"/>
                </a:solidFill>
                <a:latin typeface="Assistant"/>
                <a:ea typeface="Assistant"/>
                <a:cs typeface="Assistant"/>
                <a:sym typeface="Assistant"/>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85" name="Google Shape;185;p20"/>
          <p:cNvSpPr txBox="1"/>
          <p:nvPr>
            <p:ph idx="1" type="subTitle"/>
          </p:nvPr>
        </p:nvSpPr>
        <p:spPr>
          <a:xfrm>
            <a:off x="298673" y="3448884"/>
            <a:ext cx="4221000" cy="1241700"/>
          </a:xfrm>
          <a:prstGeom prst="rect">
            <a:avLst/>
          </a:prstGeom>
          <a:noFill/>
          <a:ln>
            <a:noFill/>
          </a:ln>
        </p:spPr>
        <p:txBody>
          <a:bodyPr anchorCtr="0" anchor="t" bIns="34275" lIns="68575" spcFirstLastPara="1" rIns="68575" wrap="square" tIns="34275">
            <a:normAutofit/>
          </a:bodyPr>
          <a:lstStyle>
            <a:lvl1pPr lvl="0" algn="l">
              <a:lnSpc>
                <a:spcPct val="108333"/>
              </a:lnSpc>
              <a:spcBef>
                <a:spcPts val="800"/>
              </a:spcBef>
              <a:spcAft>
                <a:spcPts val="0"/>
              </a:spcAft>
              <a:buSzPts val="2200"/>
              <a:buNone/>
              <a:defRPr sz="1800">
                <a:solidFill>
                  <a:schemeClr val="dk2"/>
                </a:solidFill>
              </a:defRPr>
            </a:lvl1pPr>
            <a:lvl2pPr lvl="1" algn="ctr">
              <a:lnSpc>
                <a:spcPct val="130000"/>
              </a:lnSpc>
              <a:spcBef>
                <a:spcPts val="400"/>
              </a:spcBef>
              <a:spcAft>
                <a:spcPts val="0"/>
              </a:spcAft>
              <a:buSzPts val="1500"/>
              <a:buNone/>
              <a:defRPr sz="1500"/>
            </a:lvl2pPr>
            <a:lvl3pPr lvl="2" algn="ctr">
              <a:lnSpc>
                <a:spcPct val="144444"/>
              </a:lnSpc>
              <a:spcBef>
                <a:spcPts val="400"/>
              </a:spcBef>
              <a:spcAft>
                <a:spcPts val="0"/>
              </a:spcAft>
              <a:buClr>
                <a:schemeClr val="dk1"/>
              </a:buClr>
              <a:buSzPts val="1400"/>
              <a:buNone/>
              <a:defRPr sz="1400"/>
            </a:lvl3pPr>
            <a:lvl4pPr lvl="3" algn="ctr">
              <a:lnSpc>
                <a:spcPct val="162500"/>
              </a:lnSpc>
              <a:spcBef>
                <a:spcPts val="400"/>
              </a:spcBef>
              <a:spcAft>
                <a:spcPts val="0"/>
              </a:spcAft>
              <a:buClr>
                <a:schemeClr val="dk1"/>
              </a:buClr>
              <a:buSzPts val="1200"/>
              <a:buNone/>
              <a:defRPr sz="1200"/>
            </a:lvl4pPr>
            <a:lvl5pPr lvl="4" algn="ctr">
              <a:lnSpc>
                <a:spcPct val="1625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pic>
        <p:nvPicPr>
          <p:cNvPr id="186" name="Google Shape;186;p20"/>
          <p:cNvPicPr preferRelativeResize="0"/>
          <p:nvPr/>
        </p:nvPicPr>
        <p:blipFill rotWithShape="1">
          <a:blip r:embed="rId3">
            <a:alphaModFix/>
          </a:blip>
          <a:srcRect b="0" l="0" r="0" t="0"/>
          <a:stretch/>
        </p:blipFill>
        <p:spPr>
          <a:xfrm>
            <a:off x="298673" y="532825"/>
            <a:ext cx="1909603" cy="314432"/>
          </a:xfrm>
          <a:prstGeom prst="rect">
            <a:avLst/>
          </a:prstGeom>
          <a:noFill/>
          <a:ln>
            <a:noFill/>
          </a:ln>
        </p:spPr>
      </p:pic>
      <p:sp>
        <p:nvSpPr>
          <p:cNvPr id="187" name="Google Shape;187;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lgn="r">
              <a:buNone/>
              <a:defRPr sz="1300">
                <a:solidFill>
                  <a:schemeClr val="dk1"/>
                </a:solidFill>
                <a:latin typeface="Assistant"/>
                <a:ea typeface="Assistant"/>
                <a:cs typeface="Assistant"/>
                <a:sym typeface="Assistant"/>
              </a:defRPr>
            </a:lvl1pPr>
            <a:lvl2pPr lvl="1" algn="r">
              <a:buNone/>
              <a:defRPr sz="1300">
                <a:solidFill>
                  <a:schemeClr val="dk1"/>
                </a:solidFill>
                <a:latin typeface="Assistant"/>
                <a:ea typeface="Assistant"/>
                <a:cs typeface="Assistant"/>
                <a:sym typeface="Assistant"/>
              </a:defRPr>
            </a:lvl2pPr>
            <a:lvl3pPr lvl="2" algn="r">
              <a:buNone/>
              <a:defRPr sz="1300">
                <a:solidFill>
                  <a:schemeClr val="dk1"/>
                </a:solidFill>
                <a:latin typeface="Assistant"/>
                <a:ea typeface="Assistant"/>
                <a:cs typeface="Assistant"/>
                <a:sym typeface="Assistant"/>
              </a:defRPr>
            </a:lvl3pPr>
            <a:lvl4pPr lvl="3" algn="r">
              <a:buNone/>
              <a:defRPr sz="1300">
                <a:solidFill>
                  <a:schemeClr val="dk1"/>
                </a:solidFill>
                <a:latin typeface="Assistant"/>
                <a:ea typeface="Assistant"/>
                <a:cs typeface="Assistant"/>
                <a:sym typeface="Assistant"/>
              </a:defRPr>
            </a:lvl4pPr>
            <a:lvl5pPr lvl="4" algn="r">
              <a:buNone/>
              <a:defRPr sz="1300">
                <a:solidFill>
                  <a:schemeClr val="dk1"/>
                </a:solidFill>
                <a:latin typeface="Assistant"/>
                <a:ea typeface="Assistant"/>
                <a:cs typeface="Assistant"/>
                <a:sym typeface="Assistant"/>
              </a:defRPr>
            </a:lvl5pPr>
            <a:lvl6pPr lvl="5" algn="r">
              <a:buNone/>
              <a:defRPr sz="1300">
                <a:solidFill>
                  <a:schemeClr val="dk1"/>
                </a:solidFill>
                <a:latin typeface="Assistant"/>
                <a:ea typeface="Assistant"/>
                <a:cs typeface="Assistant"/>
                <a:sym typeface="Assistant"/>
              </a:defRPr>
            </a:lvl6pPr>
            <a:lvl7pPr lvl="6" algn="r">
              <a:buNone/>
              <a:defRPr sz="1300">
                <a:solidFill>
                  <a:schemeClr val="dk1"/>
                </a:solidFill>
                <a:latin typeface="Assistant"/>
                <a:ea typeface="Assistant"/>
                <a:cs typeface="Assistant"/>
                <a:sym typeface="Assistant"/>
              </a:defRPr>
            </a:lvl7pPr>
            <a:lvl8pPr lvl="7" algn="r">
              <a:buNone/>
              <a:defRPr sz="1300">
                <a:solidFill>
                  <a:schemeClr val="dk1"/>
                </a:solidFill>
                <a:latin typeface="Assistant"/>
                <a:ea typeface="Assistant"/>
                <a:cs typeface="Assistant"/>
                <a:sym typeface="Assistant"/>
              </a:defRPr>
            </a:lvl8pPr>
            <a:lvl9pPr lvl="8" algn="r">
              <a:buNone/>
              <a:defRPr sz="1300">
                <a:solidFill>
                  <a:schemeClr val="dk1"/>
                </a:solidFill>
                <a:latin typeface="Assistant"/>
                <a:ea typeface="Assistant"/>
                <a:cs typeface="Assistant"/>
                <a:sym typeface="Assistan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showMasterSp="0">
  <p:cSld name="1_Title Slide">
    <p:bg>
      <p:bgPr>
        <a:solidFill>
          <a:schemeClr val="accent1"/>
        </a:solidFill>
      </p:bgPr>
    </p:bg>
    <p:spTree>
      <p:nvGrpSpPr>
        <p:cNvPr id="20" name="Shape 20"/>
        <p:cNvGrpSpPr/>
        <p:nvPr/>
      </p:nvGrpSpPr>
      <p:grpSpPr>
        <a:xfrm>
          <a:off x="0" y="0"/>
          <a:ext cx="0" cy="0"/>
          <a:chOff x="0" y="0"/>
          <a:chExt cx="0" cy="0"/>
        </a:xfrm>
      </p:grpSpPr>
      <p:sp>
        <p:nvSpPr>
          <p:cNvPr id="21" name="Google Shape;21;p3"/>
          <p:cNvSpPr txBox="1"/>
          <p:nvPr>
            <p:ph type="ctrTitle"/>
          </p:nvPr>
        </p:nvSpPr>
        <p:spPr>
          <a:xfrm>
            <a:off x="298673" y="1909168"/>
            <a:ext cx="4914300" cy="1790700"/>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chemeClr val="dk2"/>
              </a:buClr>
              <a:buSzPts val="5000"/>
              <a:buFont typeface="Assistant"/>
              <a:buNone/>
              <a:defRPr b="1" sz="5000">
                <a:solidFill>
                  <a:schemeClr val="dk2"/>
                </a:solidFill>
                <a:latin typeface="Assistant"/>
                <a:ea typeface="Assistant"/>
                <a:cs typeface="Assistant"/>
                <a:sym typeface="Assistant"/>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2" name="Google Shape;22;p3"/>
          <p:cNvSpPr txBox="1"/>
          <p:nvPr>
            <p:ph idx="1" type="subTitle"/>
          </p:nvPr>
        </p:nvSpPr>
        <p:spPr>
          <a:xfrm>
            <a:off x="298673" y="3768924"/>
            <a:ext cx="4914300" cy="1241700"/>
          </a:xfrm>
          <a:prstGeom prst="rect">
            <a:avLst/>
          </a:prstGeom>
          <a:noFill/>
          <a:ln>
            <a:noFill/>
          </a:ln>
        </p:spPr>
        <p:txBody>
          <a:bodyPr anchorCtr="0" anchor="t" bIns="34275" lIns="68575" spcFirstLastPara="1" rIns="68575" wrap="square" tIns="34275">
            <a:normAutofit/>
          </a:bodyPr>
          <a:lstStyle>
            <a:lvl1pPr lvl="0" algn="l">
              <a:lnSpc>
                <a:spcPct val="72222"/>
              </a:lnSpc>
              <a:spcBef>
                <a:spcPts val="800"/>
              </a:spcBef>
              <a:spcAft>
                <a:spcPts val="0"/>
              </a:spcAft>
              <a:buSzPts val="3200"/>
              <a:buNone/>
              <a:defRPr sz="2700">
                <a:solidFill>
                  <a:schemeClr val="lt1"/>
                </a:solidFill>
              </a:defRPr>
            </a:lvl1pPr>
            <a:lvl2pPr lvl="1" algn="ctr">
              <a:lnSpc>
                <a:spcPct val="130000"/>
              </a:lnSpc>
              <a:spcBef>
                <a:spcPts val="400"/>
              </a:spcBef>
              <a:spcAft>
                <a:spcPts val="0"/>
              </a:spcAft>
              <a:buSzPts val="1500"/>
              <a:buNone/>
              <a:defRPr sz="1500"/>
            </a:lvl2pPr>
            <a:lvl3pPr lvl="2" algn="ctr">
              <a:lnSpc>
                <a:spcPct val="144444"/>
              </a:lnSpc>
              <a:spcBef>
                <a:spcPts val="400"/>
              </a:spcBef>
              <a:spcAft>
                <a:spcPts val="0"/>
              </a:spcAft>
              <a:buClr>
                <a:schemeClr val="dk1"/>
              </a:buClr>
              <a:buSzPts val="1400"/>
              <a:buNone/>
              <a:defRPr sz="1400"/>
            </a:lvl3pPr>
            <a:lvl4pPr lvl="3" algn="ctr">
              <a:lnSpc>
                <a:spcPct val="162500"/>
              </a:lnSpc>
              <a:spcBef>
                <a:spcPts val="400"/>
              </a:spcBef>
              <a:spcAft>
                <a:spcPts val="0"/>
              </a:spcAft>
              <a:buClr>
                <a:schemeClr val="dk1"/>
              </a:buClr>
              <a:buSzPts val="1200"/>
              <a:buNone/>
              <a:defRPr sz="1200"/>
            </a:lvl4pPr>
            <a:lvl5pPr lvl="4" algn="ctr">
              <a:lnSpc>
                <a:spcPct val="1625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grpSp>
        <p:nvGrpSpPr>
          <p:cNvPr id="23" name="Google Shape;23;p3"/>
          <p:cNvGrpSpPr/>
          <p:nvPr/>
        </p:nvGrpSpPr>
        <p:grpSpPr>
          <a:xfrm flipH="1">
            <a:off x="5156493" y="1"/>
            <a:ext cx="3987507" cy="2571692"/>
            <a:chOff x="0" y="1"/>
            <a:chExt cx="4025752" cy="2596357"/>
          </a:xfrm>
        </p:grpSpPr>
        <p:sp>
          <p:nvSpPr>
            <p:cNvPr id="24" name="Google Shape;24;p3"/>
            <p:cNvSpPr/>
            <p:nvPr/>
          </p:nvSpPr>
          <p:spPr>
            <a:xfrm>
              <a:off x="0" y="1"/>
              <a:ext cx="1800396" cy="2596357"/>
            </a:xfrm>
            <a:custGeom>
              <a:rect b="b" l="l" r="r" t="t"/>
              <a:pathLst>
                <a:path extrusionOk="0" h="2596357" w="1800396">
                  <a:moveTo>
                    <a:pt x="0" y="0"/>
                  </a:moveTo>
                  <a:lnTo>
                    <a:pt x="419440" y="0"/>
                  </a:lnTo>
                  <a:lnTo>
                    <a:pt x="1800396" y="797296"/>
                  </a:lnTo>
                  <a:lnTo>
                    <a:pt x="1800396" y="2596357"/>
                  </a:lnTo>
                  <a:lnTo>
                    <a:pt x="0" y="1556898"/>
                  </a:lnTo>
                  <a:lnTo>
                    <a:pt x="0" y="0"/>
                  </a:lnTo>
                  <a:close/>
                </a:path>
              </a:pathLst>
            </a:custGeom>
            <a:solidFill>
              <a:schemeClr val="lt1">
                <a:alpha val="51764"/>
              </a:scheme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ssistant"/>
                <a:ea typeface="Assistant"/>
                <a:cs typeface="Assistant"/>
                <a:sym typeface="Assistant"/>
              </a:endParaRPr>
            </a:p>
          </p:txBody>
        </p:sp>
        <p:sp>
          <p:nvSpPr>
            <p:cNvPr id="25" name="Google Shape;25;p3"/>
            <p:cNvSpPr/>
            <p:nvPr/>
          </p:nvSpPr>
          <p:spPr>
            <a:xfrm>
              <a:off x="654921" y="1"/>
              <a:ext cx="3370831" cy="1946150"/>
            </a:xfrm>
            <a:custGeom>
              <a:rect b="b" l="l" r="r" t="t"/>
              <a:pathLst>
                <a:path extrusionOk="0" h="5295647" w="9172329">
                  <a:moveTo>
                    <a:pt x="2816661" y="0"/>
                  </a:moveTo>
                  <a:lnTo>
                    <a:pt x="9172329" y="0"/>
                  </a:lnTo>
                  <a:lnTo>
                    <a:pt x="0" y="5295647"/>
                  </a:lnTo>
                  <a:lnTo>
                    <a:pt x="0" y="1626200"/>
                  </a:lnTo>
                  <a:lnTo>
                    <a:pt x="2816661" y="0"/>
                  </a:lnTo>
                  <a:close/>
                </a:path>
              </a:pathLst>
            </a:custGeom>
            <a:solidFill>
              <a:schemeClr val="dk2">
                <a:alpha val="41960"/>
              </a:scheme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ssistant"/>
                <a:ea typeface="Assistant"/>
                <a:cs typeface="Assistant"/>
                <a:sym typeface="Assistant"/>
              </a:endParaRPr>
            </a:p>
          </p:txBody>
        </p:sp>
      </p:grpSp>
      <p:sp>
        <p:nvSpPr>
          <p:cNvPr id="26" name="Google Shape;26;p3"/>
          <p:cNvSpPr/>
          <p:nvPr/>
        </p:nvSpPr>
        <p:spPr>
          <a:xfrm>
            <a:off x="7743955" y="4735609"/>
            <a:ext cx="1157700" cy="209100"/>
          </a:xfrm>
          <a:prstGeom prst="rect">
            <a:avLst/>
          </a:prstGeom>
          <a:solidFill>
            <a:srgbClr val="F7941E"/>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grpSp>
        <p:nvGrpSpPr>
          <p:cNvPr id="27" name="Google Shape;27;p3"/>
          <p:cNvGrpSpPr/>
          <p:nvPr/>
        </p:nvGrpSpPr>
        <p:grpSpPr>
          <a:xfrm>
            <a:off x="6990663" y="4702369"/>
            <a:ext cx="1910990" cy="314391"/>
            <a:chOff x="396876" y="6226175"/>
            <a:chExt cx="2547987" cy="419188"/>
          </a:xfrm>
        </p:grpSpPr>
        <p:sp>
          <p:nvSpPr>
            <p:cNvPr id="28" name="Google Shape;28;p3"/>
            <p:cNvSpPr/>
            <p:nvPr/>
          </p:nvSpPr>
          <p:spPr>
            <a:xfrm>
              <a:off x="398463" y="6226175"/>
              <a:ext cx="2546400" cy="4191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Assistant"/>
                <a:ea typeface="Assistant"/>
                <a:cs typeface="Assistant"/>
                <a:sym typeface="Assistant"/>
              </a:endParaRPr>
            </a:p>
          </p:txBody>
        </p:sp>
        <p:sp>
          <p:nvSpPr>
            <p:cNvPr id="29" name="Google Shape;29;p3"/>
            <p:cNvSpPr/>
            <p:nvPr/>
          </p:nvSpPr>
          <p:spPr>
            <a:xfrm>
              <a:off x="396876" y="6459538"/>
              <a:ext cx="2012951" cy="141288"/>
            </a:xfrm>
            <a:custGeom>
              <a:rect b="b" l="l" r="r" t="t"/>
              <a:pathLst>
                <a:path extrusionOk="0" h="82" w="1179">
                  <a:moveTo>
                    <a:pt x="1142" y="21"/>
                  </a:moveTo>
                  <a:cubicBezTo>
                    <a:pt x="1157" y="63"/>
                    <a:pt x="1157" y="63"/>
                    <a:pt x="1157" y="63"/>
                  </a:cubicBezTo>
                  <a:cubicBezTo>
                    <a:pt x="1163" y="63"/>
                    <a:pt x="1163" y="63"/>
                    <a:pt x="1163" y="63"/>
                  </a:cubicBezTo>
                  <a:cubicBezTo>
                    <a:pt x="1179" y="21"/>
                    <a:pt x="1179" y="21"/>
                    <a:pt x="1179" y="21"/>
                  </a:cubicBezTo>
                  <a:cubicBezTo>
                    <a:pt x="1171" y="21"/>
                    <a:pt x="1171" y="21"/>
                    <a:pt x="1171" y="21"/>
                  </a:cubicBezTo>
                  <a:cubicBezTo>
                    <a:pt x="1164" y="44"/>
                    <a:pt x="1164" y="44"/>
                    <a:pt x="1164" y="44"/>
                  </a:cubicBezTo>
                  <a:cubicBezTo>
                    <a:pt x="1162" y="48"/>
                    <a:pt x="1161" y="52"/>
                    <a:pt x="1160" y="55"/>
                  </a:cubicBezTo>
                  <a:cubicBezTo>
                    <a:pt x="1160" y="55"/>
                    <a:pt x="1160" y="55"/>
                    <a:pt x="1160" y="55"/>
                  </a:cubicBezTo>
                  <a:cubicBezTo>
                    <a:pt x="1159" y="52"/>
                    <a:pt x="1158" y="48"/>
                    <a:pt x="1157" y="44"/>
                  </a:cubicBezTo>
                  <a:cubicBezTo>
                    <a:pt x="1149" y="21"/>
                    <a:pt x="1149" y="21"/>
                    <a:pt x="1149" y="21"/>
                  </a:cubicBezTo>
                  <a:lnTo>
                    <a:pt x="1142" y="21"/>
                  </a:lnTo>
                  <a:close/>
                  <a:moveTo>
                    <a:pt x="1110" y="38"/>
                  </a:moveTo>
                  <a:cubicBezTo>
                    <a:pt x="1111" y="33"/>
                    <a:pt x="1114" y="26"/>
                    <a:pt x="1121" y="26"/>
                  </a:cubicBezTo>
                  <a:cubicBezTo>
                    <a:pt x="1129" y="26"/>
                    <a:pt x="1131" y="33"/>
                    <a:pt x="1131" y="38"/>
                  </a:cubicBezTo>
                  <a:lnTo>
                    <a:pt x="1110" y="38"/>
                  </a:lnTo>
                  <a:close/>
                  <a:moveTo>
                    <a:pt x="1138" y="43"/>
                  </a:moveTo>
                  <a:cubicBezTo>
                    <a:pt x="1138" y="42"/>
                    <a:pt x="1138" y="41"/>
                    <a:pt x="1138" y="40"/>
                  </a:cubicBezTo>
                  <a:cubicBezTo>
                    <a:pt x="1138" y="32"/>
                    <a:pt x="1135" y="20"/>
                    <a:pt x="1122" y="20"/>
                  </a:cubicBezTo>
                  <a:cubicBezTo>
                    <a:pt x="1110" y="20"/>
                    <a:pt x="1104" y="30"/>
                    <a:pt x="1104" y="43"/>
                  </a:cubicBezTo>
                  <a:cubicBezTo>
                    <a:pt x="1104" y="55"/>
                    <a:pt x="1111" y="64"/>
                    <a:pt x="1123" y="64"/>
                  </a:cubicBezTo>
                  <a:cubicBezTo>
                    <a:pt x="1129" y="64"/>
                    <a:pt x="1133" y="62"/>
                    <a:pt x="1136" y="61"/>
                  </a:cubicBezTo>
                  <a:cubicBezTo>
                    <a:pt x="1134" y="56"/>
                    <a:pt x="1134" y="56"/>
                    <a:pt x="1134" y="56"/>
                  </a:cubicBezTo>
                  <a:cubicBezTo>
                    <a:pt x="1132" y="57"/>
                    <a:pt x="1129" y="58"/>
                    <a:pt x="1124" y="58"/>
                  </a:cubicBezTo>
                  <a:cubicBezTo>
                    <a:pt x="1117" y="58"/>
                    <a:pt x="1110" y="54"/>
                    <a:pt x="1110" y="43"/>
                  </a:cubicBezTo>
                  <a:lnTo>
                    <a:pt x="1138" y="43"/>
                  </a:lnTo>
                  <a:close/>
                  <a:moveTo>
                    <a:pt x="1088" y="45"/>
                  </a:moveTo>
                  <a:cubicBezTo>
                    <a:pt x="1088" y="46"/>
                    <a:pt x="1087" y="48"/>
                    <a:pt x="1087" y="49"/>
                  </a:cubicBezTo>
                  <a:cubicBezTo>
                    <a:pt x="1086" y="54"/>
                    <a:pt x="1082" y="57"/>
                    <a:pt x="1077" y="57"/>
                  </a:cubicBezTo>
                  <a:cubicBezTo>
                    <a:pt x="1070" y="57"/>
                    <a:pt x="1066" y="50"/>
                    <a:pt x="1066" y="42"/>
                  </a:cubicBezTo>
                  <a:cubicBezTo>
                    <a:pt x="1066" y="32"/>
                    <a:pt x="1071" y="26"/>
                    <a:pt x="1077" y="26"/>
                  </a:cubicBezTo>
                  <a:cubicBezTo>
                    <a:pt x="1083" y="26"/>
                    <a:pt x="1086" y="30"/>
                    <a:pt x="1087" y="34"/>
                  </a:cubicBezTo>
                  <a:cubicBezTo>
                    <a:pt x="1088" y="35"/>
                    <a:pt x="1088" y="36"/>
                    <a:pt x="1088" y="37"/>
                  </a:cubicBezTo>
                  <a:lnTo>
                    <a:pt x="1088" y="45"/>
                  </a:lnTo>
                  <a:close/>
                  <a:moveTo>
                    <a:pt x="1095" y="32"/>
                  </a:moveTo>
                  <a:cubicBezTo>
                    <a:pt x="1095" y="27"/>
                    <a:pt x="1095" y="24"/>
                    <a:pt x="1095" y="21"/>
                  </a:cubicBezTo>
                  <a:cubicBezTo>
                    <a:pt x="1089" y="21"/>
                    <a:pt x="1089" y="21"/>
                    <a:pt x="1089" y="21"/>
                  </a:cubicBezTo>
                  <a:cubicBezTo>
                    <a:pt x="1089" y="27"/>
                    <a:pt x="1089" y="27"/>
                    <a:pt x="1089" y="27"/>
                  </a:cubicBezTo>
                  <a:cubicBezTo>
                    <a:pt x="1088" y="27"/>
                    <a:pt x="1088" y="27"/>
                    <a:pt x="1088" y="27"/>
                  </a:cubicBezTo>
                  <a:cubicBezTo>
                    <a:pt x="1087" y="24"/>
                    <a:pt x="1083" y="20"/>
                    <a:pt x="1076" y="20"/>
                  </a:cubicBezTo>
                  <a:cubicBezTo>
                    <a:pt x="1067" y="20"/>
                    <a:pt x="1059" y="28"/>
                    <a:pt x="1059" y="42"/>
                  </a:cubicBezTo>
                  <a:cubicBezTo>
                    <a:pt x="1059" y="54"/>
                    <a:pt x="1066" y="63"/>
                    <a:pt x="1075" y="63"/>
                  </a:cubicBezTo>
                  <a:cubicBezTo>
                    <a:pt x="1081" y="63"/>
                    <a:pt x="1085" y="60"/>
                    <a:pt x="1088" y="56"/>
                  </a:cubicBezTo>
                  <a:cubicBezTo>
                    <a:pt x="1088" y="56"/>
                    <a:pt x="1088" y="56"/>
                    <a:pt x="1088" y="56"/>
                  </a:cubicBezTo>
                  <a:cubicBezTo>
                    <a:pt x="1088" y="60"/>
                    <a:pt x="1088" y="60"/>
                    <a:pt x="1088" y="60"/>
                  </a:cubicBezTo>
                  <a:cubicBezTo>
                    <a:pt x="1088" y="71"/>
                    <a:pt x="1082" y="75"/>
                    <a:pt x="1075" y="75"/>
                  </a:cubicBezTo>
                  <a:cubicBezTo>
                    <a:pt x="1070" y="75"/>
                    <a:pt x="1066" y="73"/>
                    <a:pt x="1064" y="72"/>
                  </a:cubicBezTo>
                  <a:cubicBezTo>
                    <a:pt x="1062" y="77"/>
                    <a:pt x="1062" y="77"/>
                    <a:pt x="1062" y="77"/>
                  </a:cubicBezTo>
                  <a:cubicBezTo>
                    <a:pt x="1065" y="80"/>
                    <a:pt x="1070" y="81"/>
                    <a:pt x="1075" y="81"/>
                  </a:cubicBezTo>
                  <a:cubicBezTo>
                    <a:pt x="1080" y="81"/>
                    <a:pt x="1085" y="80"/>
                    <a:pt x="1089" y="76"/>
                  </a:cubicBezTo>
                  <a:cubicBezTo>
                    <a:pt x="1093" y="72"/>
                    <a:pt x="1095" y="66"/>
                    <a:pt x="1095" y="57"/>
                  </a:cubicBezTo>
                  <a:lnTo>
                    <a:pt x="1095" y="32"/>
                  </a:lnTo>
                  <a:close/>
                  <a:moveTo>
                    <a:pt x="1025" y="38"/>
                  </a:moveTo>
                  <a:cubicBezTo>
                    <a:pt x="1026" y="33"/>
                    <a:pt x="1029" y="26"/>
                    <a:pt x="1036" y="26"/>
                  </a:cubicBezTo>
                  <a:cubicBezTo>
                    <a:pt x="1044" y="26"/>
                    <a:pt x="1046" y="33"/>
                    <a:pt x="1046" y="38"/>
                  </a:cubicBezTo>
                  <a:lnTo>
                    <a:pt x="1025" y="38"/>
                  </a:lnTo>
                  <a:close/>
                  <a:moveTo>
                    <a:pt x="1052" y="43"/>
                  </a:moveTo>
                  <a:cubicBezTo>
                    <a:pt x="1053" y="42"/>
                    <a:pt x="1053" y="41"/>
                    <a:pt x="1053" y="40"/>
                  </a:cubicBezTo>
                  <a:cubicBezTo>
                    <a:pt x="1053" y="32"/>
                    <a:pt x="1049" y="20"/>
                    <a:pt x="1037" y="20"/>
                  </a:cubicBezTo>
                  <a:cubicBezTo>
                    <a:pt x="1025" y="20"/>
                    <a:pt x="1018" y="30"/>
                    <a:pt x="1018" y="43"/>
                  </a:cubicBezTo>
                  <a:cubicBezTo>
                    <a:pt x="1018" y="55"/>
                    <a:pt x="1026" y="64"/>
                    <a:pt x="1037" y="64"/>
                  </a:cubicBezTo>
                  <a:cubicBezTo>
                    <a:pt x="1044" y="64"/>
                    <a:pt x="1048" y="62"/>
                    <a:pt x="1051" y="61"/>
                  </a:cubicBezTo>
                  <a:cubicBezTo>
                    <a:pt x="1049" y="56"/>
                    <a:pt x="1049" y="56"/>
                    <a:pt x="1049" y="56"/>
                  </a:cubicBezTo>
                  <a:cubicBezTo>
                    <a:pt x="1047" y="57"/>
                    <a:pt x="1044" y="58"/>
                    <a:pt x="1038" y="58"/>
                  </a:cubicBezTo>
                  <a:cubicBezTo>
                    <a:pt x="1031" y="58"/>
                    <a:pt x="1025" y="54"/>
                    <a:pt x="1025" y="43"/>
                  </a:cubicBezTo>
                  <a:lnTo>
                    <a:pt x="1052" y="43"/>
                  </a:lnTo>
                  <a:close/>
                  <a:moveTo>
                    <a:pt x="975" y="63"/>
                  </a:moveTo>
                  <a:cubicBezTo>
                    <a:pt x="975" y="38"/>
                    <a:pt x="975" y="38"/>
                    <a:pt x="975" y="38"/>
                  </a:cubicBezTo>
                  <a:cubicBezTo>
                    <a:pt x="975" y="28"/>
                    <a:pt x="975" y="21"/>
                    <a:pt x="975" y="14"/>
                  </a:cubicBezTo>
                  <a:cubicBezTo>
                    <a:pt x="975" y="14"/>
                    <a:pt x="975" y="14"/>
                    <a:pt x="975" y="14"/>
                  </a:cubicBezTo>
                  <a:cubicBezTo>
                    <a:pt x="978" y="20"/>
                    <a:pt x="981" y="27"/>
                    <a:pt x="985" y="33"/>
                  </a:cubicBezTo>
                  <a:cubicBezTo>
                    <a:pt x="1002" y="63"/>
                    <a:pt x="1002" y="63"/>
                    <a:pt x="1002" y="63"/>
                  </a:cubicBezTo>
                  <a:cubicBezTo>
                    <a:pt x="1009" y="63"/>
                    <a:pt x="1009" y="63"/>
                    <a:pt x="1009" y="63"/>
                  </a:cubicBezTo>
                  <a:cubicBezTo>
                    <a:pt x="1009" y="5"/>
                    <a:pt x="1009" y="5"/>
                    <a:pt x="1009" y="5"/>
                  </a:cubicBezTo>
                  <a:cubicBezTo>
                    <a:pt x="1003" y="5"/>
                    <a:pt x="1003" y="5"/>
                    <a:pt x="1003" y="5"/>
                  </a:cubicBezTo>
                  <a:cubicBezTo>
                    <a:pt x="1003" y="29"/>
                    <a:pt x="1003" y="29"/>
                    <a:pt x="1003" y="29"/>
                  </a:cubicBezTo>
                  <a:cubicBezTo>
                    <a:pt x="1003" y="38"/>
                    <a:pt x="1003" y="45"/>
                    <a:pt x="1003" y="53"/>
                  </a:cubicBezTo>
                  <a:cubicBezTo>
                    <a:pt x="1003" y="53"/>
                    <a:pt x="1003" y="53"/>
                    <a:pt x="1003" y="53"/>
                  </a:cubicBezTo>
                  <a:cubicBezTo>
                    <a:pt x="1001" y="47"/>
                    <a:pt x="997" y="41"/>
                    <a:pt x="994" y="34"/>
                  </a:cubicBezTo>
                  <a:cubicBezTo>
                    <a:pt x="976" y="5"/>
                    <a:pt x="976" y="5"/>
                    <a:pt x="976" y="5"/>
                  </a:cubicBezTo>
                  <a:cubicBezTo>
                    <a:pt x="969" y="5"/>
                    <a:pt x="969" y="5"/>
                    <a:pt x="969" y="5"/>
                  </a:cubicBezTo>
                  <a:cubicBezTo>
                    <a:pt x="969" y="63"/>
                    <a:pt x="969" y="63"/>
                    <a:pt x="969" y="63"/>
                  </a:cubicBezTo>
                  <a:lnTo>
                    <a:pt x="975" y="63"/>
                  </a:lnTo>
                  <a:close/>
                  <a:moveTo>
                    <a:pt x="915" y="38"/>
                  </a:moveTo>
                  <a:cubicBezTo>
                    <a:pt x="916" y="33"/>
                    <a:pt x="919" y="26"/>
                    <a:pt x="926" y="26"/>
                  </a:cubicBezTo>
                  <a:cubicBezTo>
                    <a:pt x="934" y="26"/>
                    <a:pt x="936" y="33"/>
                    <a:pt x="936" y="38"/>
                  </a:cubicBezTo>
                  <a:lnTo>
                    <a:pt x="915" y="38"/>
                  </a:lnTo>
                  <a:close/>
                  <a:moveTo>
                    <a:pt x="942" y="43"/>
                  </a:moveTo>
                  <a:cubicBezTo>
                    <a:pt x="942" y="42"/>
                    <a:pt x="942" y="41"/>
                    <a:pt x="942" y="40"/>
                  </a:cubicBezTo>
                  <a:cubicBezTo>
                    <a:pt x="942" y="32"/>
                    <a:pt x="939" y="20"/>
                    <a:pt x="926" y="20"/>
                  </a:cubicBezTo>
                  <a:cubicBezTo>
                    <a:pt x="915" y="20"/>
                    <a:pt x="908" y="30"/>
                    <a:pt x="908" y="43"/>
                  </a:cubicBezTo>
                  <a:cubicBezTo>
                    <a:pt x="908" y="55"/>
                    <a:pt x="915" y="64"/>
                    <a:pt x="927" y="64"/>
                  </a:cubicBezTo>
                  <a:cubicBezTo>
                    <a:pt x="933" y="64"/>
                    <a:pt x="938" y="62"/>
                    <a:pt x="940" y="61"/>
                  </a:cubicBezTo>
                  <a:cubicBezTo>
                    <a:pt x="939" y="56"/>
                    <a:pt x="939" y="56"/>
                    <a:pt x="939" y="56"/>
                  </a:cubicBezTo>
                  <a:cubicBezTo>
                    <a:pt x="936" y="57"/>
                    <a:pt x="933" y="58"/>
                    <a:pt x="928" y="58"/>
                  </a:cubicBezTo>
                  <a:cubicBezTo>
                    <a:pt x="921" y="58"/>
                    <a:pt x="915" y="54"/>
                    <a:pt x="915" y="43"/>
                  </a:cubicBezTo>
                  <a:lnTo>
                    <a:pt x="942" y="43"/>
                  </a:lnTo>
                  <a:close/>
                  <a:moveTo>
                    <a:pt x="866" y="63"/>
                  </a:moveTo>
                  <a:cubicBezTo>
                    <a:pt x="873" y="63"/>
                    <a:pt x="873" y="63"/>
                    <a:pt x="873" y="63"/>
                  </a:cubicBezTo>
                  <a:cubicBezTo>
                    <a:pt x="873" y="38"/>
                    <a:pt x="873" y="38"/>
                    <a:pt x="873" y="38"/>
                  </a:cubicBezTo>
                  <a:cubicBezTo>
                    <a:pt x="873" y="36"/>
                    <a:pt x="873" y="35"/>
                    <a:pt x="874" y="34"/>
                  </a:cubicBezTo>
                  <a:cubicBezTo>
                    <a:pt x="875" y="30"/>
                    <a:pt x="879" y="26"/>
                    <a:pt x="883" y="26"/>
                  </a:cubicBezTo>
                  <a:cubicBezTo>
                    <a:pt x="890" y="26"/>
                    <a:pt x="892" y="32"/>
                    <a:pt x="892" y="39"/>
                  </a:cubicBezTo>
                  <a:cubicBezTo>
                    <a:pt x="892" y="63"/>
                    <a:pt x="892" y="63"/>
                    <a:pt x="892" y="63"/>
                  </a:cubicBezTo>
                  <a:cubicBezTo>
                    <a:pt x="899" y="63"/>
                    <a:pt x="899" y="63"/>
                    <a:pt x="899" y="63"/>
                  </a:cubicBezTo>
                  <a:cubicBezTo>
                    <a:pt x="899" y="38"/>
                    <a:pt x="899" y="38"/>
                    <a:pt x="899" y="38"/>
                  </a:cubicBezTo>
                  <a:cubicBezTo>
                    <a:pt x="899" y="24"/>
                    <a:pt x="891" y="20"/>
                    <a:pt x="886" y="20"/>
                  </a:cubicBezTo>
                  <a:cubicBezTo>
                    <a:pt x="883" y="20"/>
                    <a:pt x="881" y="21"/>
                    <a:pt x="879" y="22"/>
                  </a:cubicBezTo>
                  <a:cubicBezTo>
                    <a:pt x="876" y="23"/>
                    <a:pt x="875" y="25"/>
                    <a:pt x="874" y="28"/>
                  </a:cubicBezTo>
                  <a:cubicBezTo>
                    <a:pt x="873" y="28"/>
                    <a:pt x="873" y="28"/>
                    <a:pt x="873" y="28"/>
                  </a:cubicBezTo>
                  <a:cubicBezTo>
                    <a:pt x="873" y="1"/>
                    <a:pt x="873" y="1"/>
                    <a:pt x="873" y="1"/>
                  </a:cubicBezTo>
                  <a:cubicBezTo>
                    <a:pt x="866" y="1"/>
                    <a:pt x="866" y="1"/>
                    <a:pt x="866" y="1"/>
                  </a:cubicBezTo>
                  <a:lnTo>
                    <a:pt x="866" y="63"/>
                  </a:lnTo>
                  <a:close/>
                  <a:moveTo>
                    <a:pt x="841" y="13"/>
                  </a:moveTo>
                  <a:cubicBezTo>
                    <a:pt x="841" y="21"/>
                    <a:pt x="841" y="21"/>
                    <a:pt x="841" y="21"/>
                  </a:cubicBezTo>
                  <a:cubicBezTo>
                    <a:pt x="835" y="21"/>
                    <a:pt x="835" y="21"/>
                    <a:pt x="835" y="21"/>
                  </a:cubicBezTo>
                  <a:cubicBezTo>
                    <a:pt x="835" y="27"/>
                    <a:pt x="835" y="27"/>
                    <a:pt x="835" y="27"/>
                  </a:cubicBezTo>
                  <a:cubicBezTo>
                    <a:pt x="841" y="27"/>
                    <a:pt x="841" y="27"/>
                    <a:pt x="841" y="27"/>
                  </a:cubicBezTo>
                  <a:cubicBezTo>
                    <a:pt x="841" y="50"/>
                    <a:pt x="841" y="50"/>
                    <a:pt x="841" y="50"/>
                  </a:cubicBezTo>
                  <a:cubicBezTo>
                    <a:pt x="841" y="54"/>
                    <a:pt x="842" y="58"/>
                    <a:pt x="844" y="61"/>
                  </a:cubicBezTo>
                  <a:cubicBezTo>
                    <a:pt x="846" y="63"/>
                    <a:pt x="848" y="64"/>
                    <a:pt x="852" y="64"/>
                  </a:cubicBezTo>
                  <a:cubicBezTo>
                    <a:pt x="854" y="64"/>
                    <a:pt x="857" y="63"/>
                    <a:pt x="858" y="63"/>
                  </a:cubicBezTo>
                  <a:cubicBezTo>
                    <a:pt x="858" y="57"/>
                    <a:pt x="858" y="57"/>
                    <a:pt x="858" y="57"/>
                  </a:cubicBezTo>
                  <a:cubicBezTo>
                    <a:pt x="857" y="57"/>
                    <a:pt x="855" y="57"/>
                    <a:pt x="854" y="57"/>
                  </a:cubicBezTo>
                  <a:cubicBezTo>
                    <a:pt x="850" y="57"/>
                    <a:pt x="848" y="54"/>
                    <a:pt x="848" y="49"/>
                  </a:cubicBezTo>
                  <a:cubicBezTo>
                    <a:pt x="848" y="27"/>
                    <a:pt x="848" y="27"/>
                    <a:pt x="848" y="27"/>
                  </a:cubicBezTo>
                  <a:cubicBezTo>
                    <a:pt x="858" y="27"/>
                    <a:pt x="858" y="27"/>
                    <a:pt x="858" y="27"/>
                  </a:cubicBezTo>
                  <a:cubicBezTo>
                    <a:pt x="858" y="21"/>
                    <a:pt x="858" y="21"/>
                    <a:pt x="858" y="21"/>
                  </a:cubicBezTo>
                  <a:cubicBezTo>
                    <a:pt x="848" y="21"/>
                    <a:pt x="848" y="21"/>
                    <a:pt x="848" y="21"/>
                  </a:cubicBezTo>
                  <a:cubicBezTo>
                    <a:pt x="848" y="11"/>
                    <a:pt x="848" y="11"/>
                    <a:pt x="848" y="11"/>
                  </a:cubicBezTo>
                  <a:lnTo>
                    <a:pt x="841" y="13"/>
                  </a:lnTo>
                  <a:close/>
                  <a:moveTo>
                    <a:pt x="807" y="63"/>
                  </a:moveTo>
                  <a:cubicBezTo>
                    <a:pt x="807" y="27"/>
                    <a:pt x="807" y="27"/>
                    <a:pt x="807" y="27"/>
                  </a:cubicBezTo>
                  <a:cubicBezTo>
                    <a:pt x="816" y="27"/>
                    <a:pt x="816" y="27"/>
                    <a:pt x="816" y="27"/>
                  </a:cubicBezTo>
                  <a:cubicBezTo>
                    <a:pt x="816" y="21"/>
                    <a:pt x="816" y="21"/>
                    <a:pt x="816" y="21"/>
                  </a:cubicBezTo>
                  <a:cubicBezTo>
                    <a:pt x="807" y="21"/>
                    <a:pt x="807" y="21"/>
                    <a:pt x="807" y="21"/>
                  </a:cubicBezTo>
                  <a:cubicBezTo>
                    <a:pt x="807" y="19"/>
                    <a:pt x="807" y="19"/>
                    <a:pt x="807" y="19"/>
                  </a:cubicBezTo>
                  <a:cubicBezTo>
                    <a:pt x="807" y="12"/>
                    <a:pt x="808" y="7"/>
                    <a:pt x="814" y="7"/>
                  </a:cubicBezTo>
                  <a:cubicBezTo>
                    <a:pt x="817" y="7"/>
                    <a:pt x="818" y="7"/>
                    <a:pt x="819" y="8"/>
                  </a:cubicBezTo>
                  <a:cubicBezTo>
                    <a:pt x="820" y="2"/>
                    <a:pt x="820" y="2"/>
                    <a:pt x="820" y="2"/>
                  </a:cubicBezTo>
                  <a:cubicBezTo>
                    <a:pt x="819" y="1"/>
                    <a:pt x="816" y="0"/>
                    <a:pt x="814" y="0"/>
                  </a:cubicBezTo>
                  <a:cubicBezTo>
                    <a:pt x="811" y="0"/>
                    <a:pt x="807" y="2"/>
                    <a:pt x="804" y="4"/>
                  </a:cubicBezTo>
                  <a:cubicBezTo>
                    <a:pt x="801" y="8"/>
                    <a:pt x="800" y="13"/>
                    <a:pt x="800" y="19"/>
                  </a:cubicBezTo>
                  <a:cubicBezTo>
                    <a:pt x="800" y="21"/>
                    <a:pt x="800" y="21"/>
                    <a:pt x="800" y="21"/>
                  </a:cubicBezTo>
                  <a:cubicBezTo>
                    <a:pt x="795" y="21"/>
                    <a:pt x="795" y="21"/>
                    <a:pt x="795" y="21"/>
                  </a:cubicBezTo>
                  <a:cubicBezTo>
                    <a:pt x="795" y="27"/>
                    <a:pt x="795" y="27"/>
                    <a:pt x="795" y="27"/>
                  </a:cubicBezTo>
                  <a:cubicBezTo>
                    <a:pt x="800" y="27"/>
                    <a:pt x="800" y="27"/>
                    <a:pt x="800" y="27"/>
                  </a:cubicBezTo>
                  <a:cubicBezTo>
                    <a:pt x="800" y="63"/>
                    <a:pt x="800" y="63"/>
                    <a:pt x="800" y="63"/>
                  </a:cubicBezTo>
                  <a:lnTo>
                    <a:pt x="807" y="63"/>
                  </a:lnTo>
                  <a:close/>
                  <a:moveTo>
                    <a:pt x="771" y="26"/>
                  </a:moveTo>
                  <a:cubicBezTo>
                    <a:pt x="780" y="26"/>
                    <a:pt x="783" y="35"/>
                    <a:pt x="783" y="42"/>
                  </a:cubicBezTo>
                  <a:cubicBezTo>
                    <a:pt x="783" y="51"/>
                    <a:pt x="778" y="58"/>
                    <a:pt x="771" y="58"/>
                  </a:cubicBezTo>
                  <a:cubicBezTo>
                    <a:pt x="764" y="58"/>
                    <a:pt x="759" y="51"/>
                    <a:pt x="759" y="42"/>
                  </a:cubicBezTo>
                  <a:cubicBezTo>
                    <a:pt x="759" y="34"/>
                    <a:pt x="763" y="26"/>
                    <a:pt x="771" y="26"/>
                  </a:cubicBezTo>
                  <a:moveTo>
                    <a:pt x="772" y="20"/>
                  </a:moveTo>
                  <a:cubicBezTo>
                    <a:pt x="761" y="20"/>
                    <a:pt x="752" y="28"/>
                    <a:pt x="752" y="42"/>
                  </a:cubicBezTo>
                  <a:cubicBezTo>
                    <a:pt x="752" y="55"/>
                    <a:pt x="760" y="64"/>
                    <a:pt x="771" y="64"/>
                  </a:cubicBezTo>
                  <a:cubicBezTo>
                    <a:pt x="780" y="64"/>
                    <a:pt x="790" y="57"/>
                    <a:pt x="790" y="42"/>
                  </a:cubicBezTo>
                  <a:cubicBezTo>
                    <a:pt x="790" y="29"/>
                    <a:pt x="783" y="20"/>
                    <a:pt x="772" y="20"/>
                  </a:cubicBezTo>
                  <a:moveTo>
                    <a:pt x="695" y="21"/>
                  </a:moveTo>
                  <a:cubicBezTo>
                    <a:pt x="709" y="60"/>
                    <a:pt x="709" y="60"/>
                    <a:pt x="709" y="60"/>
                  </a:cubicBezTo>
                  <a:cubicBezTo>
                    <a:pt x="710" y="60"/>
                    <a:pt x="710" y="61"/>
                    <a:pt x="710" y="62"/>
                  </a:cubicBezTo>
                  <a:cubicBezTo>
                    <a:pt x="710" y="62"/>
                    <a:pt x="710" y="63"/>
                    <a:pt x="709" y="63"/>
                  </a:cubicBezTo>
                  <a:cubicBezTo>
                    <a:pt x="708" y="67"/>
                    <a:pt x="705" y="70"/>
                    <a:pt x="703" y="72"/>
                  </a:cubicBezTo>
                  <a:cubicBezTo>
                    <a:pt x="701" y="74"/>
                    <a:pt x="699" y="75"/>
                    <a:pt x="697" y="76"/>
                  </a:cubicBezTo>
                  <a:cubicBezTo>
                    <a:pt x="699" y="82"/>
                    <a:pt x="699" y="82"/>
                    <a:pt x="699" y="82"/>
                  </a:cubicBezTo>
                  <a:cubicBezTo>
                    <a:pt x="701" y="81"/>
                    <a:pt x="704" y="80"/>
                    <a:pt x="708" y="77"/>
                  </a:cubicBezTo>
                  <a:cubicBezTo>
                    <a:pt x="712" y="72"/>
                    <a:pt x="716" y="65"/>
                    <a:pt x="721" y="51"/>
                  </a:cubicBezTo>
                  <a:cubicBezTo>
                    <a:pt x="732" y="21"/>
                    <a:pt x="732" y="21"/>
                    <a:pt x="732" y="21"/>
                  </a:cubicBezTo>
                  <a:cubicBezTo>
                    <a:pt x="724" y="21"/>
                    <a:pt x="724" y="21"/>
                    <a:pt x="724" y="21"/>
                  </a:cubicBezTo>
                  <a:cubicBezTo>
                    <a:pt x="716" y="46"/>
                    <a:pt x="716" y="46"/>
                    <a:pt x="716" y="46"/>
                  </a:cubicBezTo>
                  <a:cubicBezTo>
                    <a:pt x="715" y="49"/>
                    <a:pt x="715" y="52"/>
                    <a:pt x="714" y="54"/>
                  </a:cubicBezTo>
                  <a:cubicBezTo>
                    <a:pt x="714" y="54"/>
                    <a:pt x="714" y="54"/>
                    <a:pt x="714" y="54"/>
                  </a:cubicBezTo>
                  <a:cubicBezTo>
                    <a:pt x="713" y="52"/>
                    <a:pt x="712" y="48"/>
                    <a:pt x="711" y="46"/>
                  </a:cubicBezTo>
                  <a:cubicBezTo>
                    <a:pt x="703" y="21"/>
                    <a:pt x="703" y="21"/>
                    <a:pt x="703" y="21"/>
                  </a:cubicBezTo>
                  <a:lnTo>
                    <a:pt x="695" y="21"/>
                  </a:lnTo>
                  <a:close/>
                  <a:moveTo>
                    <a:pt x="674" y="13"/>
                  </a:moveTo>
                  <a:cubicBezTo>
                    <a:pt x="674" y="21"/>
                    <a:pt x="674" y="21"/>
                    <a:pt x="674" y="21"/>
                  </a:cubicBezTo>
                  <a:cubicBezTo>
                    <a:pt x="668" y="21"/>
                    <a:pt x="668" y="21"/>
                    <a:pt x="668" y="21"/>
                  </a:cubicBezTo>
                  <a:cubicBezTo>
                    <a:pt x="668" y="27"/>
                    <a:pt x="668" y="27"/>
                    <a:pt x="668" y="27"/>
                  </a:cubicBezTo>
                  <a:cubicBezTo>
                    <a:pt x="674" y="27"/>
                    <a:pt x="674" y="27"/>
                    <a:pt x="674" y="27"/>
                  </a:cubicBezTo>
                  <a:cubicBezTo>
                    <a:pt x="674" y="50"/>
                    <a:pt x="674" y="50"/>
                    <a:pt x="674" y="50"/>
                  </a:cubicBezTo>
                  <a:cubicBezTo>
                    <a:pt x="674" y="54"/>
                    <a:pt x="675" y="58"/>
                    <a:pt x="677" y="61"/>
                  </a:cubicBezTo>
                  <a:cubicBezTo>
                    <a:pt x="679" y="63"/>
                    <a:pt x="681" y="64"/>
                    <a:pt x="685" y="64"/>
                  </a:cubicBezTo>
                  <a:cubicBezTo>
                    <a:pt x="688" y="64"/>
                    <a:pt x="690" y="63"/>
                    <a:pt x="691" y="63"/>
                  </a:cubicBezTo>
                  <a:cubicBezTo>
                    <a:pt x="691" y="57"/>
                    <a:pt x="691" y="57"/>
                    <a:pt x="691" y="57"/>
                  </a:cubicBezTo>
                  <a:cubicBezTo>
                    <a:pt x="690" y="57"/>
                    <a:pt x="689" y="57"/>
                    <a:pt x="687" y="57"/>
                  </a:cubicBezTo>
                  <a:cubicBezTo>
                    <a:pt x="683" y="57"/>
                    <a:pt x="681" y="54"/>
                    <a:pt x="681" y="49"/>
                  </a:cubicBezTo>
                  <a:cubicBezTo>
                    <a:pt x="681" y="27"/>
                    <a:pt x="681" y="27"/>
                    <a:pt x="681" y="27"/>
                  </a:cubicBezTo>
                  <a:cubicBezTo>
                    <a:pt x="691" y="27"/>
                    <a:pt x="691" y="27"/>
                    <a:pt x="691" y="27"/>
                  </a:cubicBezTo>
                  <a:cubicBezTo>
                    <a:pt x="691" y="21"/>
                    <a:pt x="691" y="21"/>
                    <a:pt x="691" y="21"/>
                  </a:cubicBezTo>
                  <a:cubicBezTo>
                    <a:pt x="681" y="21"/>
                    <a:pt x="681" y="21"/>
                    <a:pt x="681" y="21"/>
                  </a:cubicBezTo>
                  <a:cubicBezTo>
                    <a:pt x="681" y="11"/>
                    <a:pt x="681" y="11"/>
                    <a:pt x="681" y="11"/>
                  </a:cubicBezTo>
                  <a:lnTo>
                    <a:pt x="674" y="13"/>
                  </a:lnTo>
                  <a:close/>
                  <a:moveTo>
                    <a:pt x="658" y="4"/>
                  </a:moveTo>
                  <a:cubicBezTo>
                    <a:pt x="655" y="4"/>
                    <a:pt x="653" y="7"/>
                    <a:pt x="653" y="9"/>
                  </a:cubicBezTo>
                  <a:cubicBezTo>
                    <a:pt x="653" y="12"/>
                    <a:pt x="655" y="14"/>
                    <a:pt x="657" y="14"/>
                  </a:cubicBezTo>
                  <a:cubicBezTo>
                    <a:pt x="660" y="14"/>
                    <a:pt x="662" y="12"/>
                    <a:pt x="662" y="9"/>
                  </a:cubicBezTo>
                  <a:cubicBezTo>
                    <a:pt x="662" y="6"/>
                    <a:pt x="660" y="4"/>
                    <a:pt x="658" y="4"/>
                  </a:cubicBezTo>
                  <a:moveTo>
                    <a:pt x="661" y="21"/>
                  </a:moveTo>
                  <a:cubicBezTo>
                    <a:pt x="654" y="21"/>
                    <a:pt x="654" y="21"/>
                    <a:pt x="654" y="21"/>
                  </a:cubicBezTo>
                  <a:cubicBezTo>
                    <a:pt x="654" y="63"/>
                    <a:pt x="654" y="63"/>
                    <a:pt x="654" y="63"/>
                  </a:cubicBezTo>
                  <a:cubicBezTo>
                    <a:pt x="661" y="63"/>
                    <a:pt x="661" y="63"/>
                    <a:pt x="661" y="63"/>
                  </a:cubicBezTo>
                  <a:lnTo>
                    <a:pt x="661" y="21"/>
                  </a:lnTo>
                  <a:close/>
                  <a:moveTo>
                    <a:pt x="619" y="61"/>
                  </a:moveTo>
                  <a:cubicBezTo>
                    <a:pt x="622" y="63"/>
                    <a:pt x="626" y="64"/>
                    <a:pt x="630" y="64"/>
                  </a:cubicBezTo>
                  <a:cubicBezTo>
                    <a:pt x="640" y="64"/>
                    <a:pt x="645" y="59"/>
                    <a:pt x="645" y="51"/>
                  </a:cubicBezTo>
                  <a:cubicBezTo>
                    <a:pt x="645" y="45"/>
                    <a:pt x="641" y="41"/>
                    <a:pt x="635" y="39"/>
                  </a:cubicBezTo>
                  <a:cubicBezTo>
                    <a:pt x="630" y="36"/>
                    <a:pt x="627" y="35"/>
                    <a:pt x="627" y="31"/>
                  </a:cubicBezTo>
                  <a:cubicBezTo>
                    <a:pt x="627" y="28"/>
                    <a:pt x="630" y="26"/>
                    <a:pt x="634" y="26"/>
                  </a:cubicBezTo>
                  <a:cubicBezTo>
                    <a:pt x="637" y="26"/>
                    <a:pt x="640" y="27"/>
                    <a:pt x="642" y="28"/>
                  </a:cubicBezTo>
                  <a:cubicBezTo>
                    <a:pt x="643" y="23"/>
                    <a:pt x="643" y="23"/>
                    <a:pt x="643" y="23"/>
                  </a:cubicBezTo>
                  <a:cubicBezTo>
                    <a:pt x="641" y="21"/>
                    <a:pt x="638" y="20"/>
                    <a:pt x="634" y="20"/>
                  </a:cubicBezTo>
                  <a:cubicBezTo>
                    <a:pt x="626" y="20"/>
                    <a:pt x="621" y="26"/>
                    <a:pt x="621" y="32"/>
                  </a:cubicBezTo>
                  <a:cubicBezTo>
                    <a:pt x="621" y="37"/>
                    <a:pt x="624" y="41"/>
                    <a:pt x="631" y="44"/>
                  </a:cubicBezTo>
                  <a:cubicBezTo>
                    <a:pt x="636" y="46"/>
                    <a:pt x="638" y="48"/>
                    <a:pt x="638" y="52"/>
                  </a:cubicBezTo>
                  <a:cubicBezTo>
                    <a:pt x="638" y="55"/>
                    <a:pt x="636" y="58"/>
                    <a:pt x="631" y="58"/>
                  </a:cubicBezTo>
                  <a:cubicBezTo>
                    <a:pt x="627" y="58"/>
                    <a:pt x="623" y="56"/>
                    <a:pt x="621" y="55"/>
                  </a:cubicBezTo>
                  <a:lnTo>
                    <a:pt x="619" y="61"/>
                  </a:lnTo>
                  <a:close/>
                  <a:moveTo>
                    <a:pt x="596" y="63"/>
                  </a:moveTo>
                  <a:cubicBezTo>
                    <a:pt x="603" y="63"/>
                    <a:pt x="603" y="63"/>
                    <a:pt x="603" y="63"/>
                  </a:cubicBezTo>
                  <a:cubicBezTo>
                    <a:pt x="603" y="40"/>
                    <a:pt x="603" y="40"/>
                    <a:pt x="603" y="40"/>
                  </a:cubicBezTo>
                  <a:cubicBezTo>
                    <a:pt x="603" y="39"/>
                    <a:pt x="603" y="38"/>
                    <a:pt x="603" y="37"/>
                  </a:cubicBezTo>
                  <a:cubicBezTo>
                    <a:pt x="604" y="31"/>
                    <a:pt x="608" y="27"/>
                    <a:pt x="613" y="27"/>
                  </a:cubicBezTo>
                  <a:cubicBezTo>
                    <a:pt x="614" y="27"/>
                    <a:pt x="614" y="27"/>
                    <a:pt x="615" y="27"/>
                  </a:cubicBezTo>
                  <a:cubicBezTo>
                    <a:pt x="615" y="20"/>
                    <a:pt x="615" y="20"/>
                    <a:pt x="615" y="20"/>
                  </a:cubicBezTo>
                  <a:cubicBezTo>
                    <a:pt x="614" y="20"/>
                    <a:pt x="614" y="20"/>
                    <a:pt x="613" y="20"/>
                  </a:cubicBezTo>
                  <a:cubicBezTo>
                    <a:pt x="608" y="20"/>
                    <a:pt x="604" y="24"/>
                    <a:pt x="602" y="29"/>
                  </a:cubicBezTo>
                  <a:cubicBezTo>
                    <a:pt x="602" y="29"/>
                    <a:pt x="602" y="29"/>
                    <a:pt x="602" y="29"/>
                  </a:cubicBezTo>
                  <a:cubicBezTo>
                    <a:pt x="602" y="21"/>
                    <a:pt x="602" y="21"/>
                    <a:pt x="602" y="21"/>
                  </a:cubicBezTo>
                  <a:cubicBezTo>
                    <a:pt x="596" y="21"/>
                    <a:pt x="596" y="21"/>
                    <a:pt x="596" y="21"/>
                  </a:cubicBezTo>
                  <a:cubicBezTo>
                    <a:pt x="596" y="25"/>
                    <a:pt x="596" y="29"/>
                    <a:pt x="596" y="34"/>
                  </a:cubicBezTo>
                  <a:lnTo>
                    <a:pt x="596" y="63"/>
                  </a:lnTo>
                  <a:close/>
                  <a:moveTo>
                    <a:pt x="560" y="38"/>
                  </a:moveTo>
                  <a:cubicBezTo>
                    <a:pt x="560" y="33"/>
                    <a:pt x="563" y="26"/>
                    <a:pt x="570" y="26"/>
                  </a:cubicBezTo>
                  <a:cubicBezTo>
                    <a:pt x="578" y="26"/>
                    <a:pt x="580" y="33"/>
                    <a:pt x="580" y="38"/>
                  </a:cubicBezTo>
                  <a:lnTo>
                    <a:pt x="560" y="38"/>
                  </a:lnTo>
                  <a:close/>
                  <a:moveTo>
                    <a:pt x="587" y="43"/>
                  </a:moveTo>
                  <a:cubicBezTo>
                    <a:pt x="587" y="42"/>
                    <a:pt x="587" y="41"/>
                    <a:pt x="587" y="40"/>
                  </a:cubicBezTo>
                  <a:cubicBezTo>
                    <a:pt x="587" y="32"/>
                    <a:pt x="584" y="20"/>
                    <a:pt x="571" y="20"/>
                  </a:cubicBezTo>
                  <a:cubicBezTo>
                    <a:pt x="560" y="20"/>
                    <a:pt x="553" y="30"/>
                    <a:pt x="553" y="43"/>
                  </a:cubicBezTo>
                  <a:cubicBezTo>
                    <a:pt x="553" y="55"/>
                    <a:pt x="560" y="64"/>
                    <a:pt x="572" y="64"/>
                  </a:cubicBezTo>
                  <a:cubicBezTo>
                    <a:pt x="578" y="64"/>
                    <a:pt x="582" y="62"/>
                    <a:pt x="585" y="61"/>
                  </a:cubicBezTo>
                  <a:cubicBezTo>
                    <a:pt x="584" y="56"/>
                    <a:pt x="584" y="56"/>
                    <a:pt x="584" y="56"/>
                  </a:cubicBezTo>
                  <a:cubicBezTo>
                    <a:pt x="581" y="57"/>
                    <a:pt x="578" y="58"/>
                    <a:pt x="573" y="58"/>
                  </a:cubicBezTo>
                  <a:cubicBezTo>
                    <a:pt x="566" y="58"/>
                    <a:pt x="560" y="54"/>
                    <a:pt x="560" y="43"/>
                  </a:cubicBezTo>
                  <a:lnTo>
                    <a:pt x="587" y="43"/>
                  </a:lnTo>
                  <a:close/>
                  <a:moveTo>
                    <a:pt x="513" y="21"/>
                  </a:moveTo>
                  <a:cubicBezTo>
                    <a:pt x="528" y="63"/>
                    <a:pt x="528" y="63"/>
                    <a:pt x="528" y="63"/>
                  </a:cubicBezTo>
                  <a:cubicBezTo>
                    <a:pt x="534" y="63"/>
                    <a:pt x="534" y="63"/>
                    <a:pt x="534" y="63"/>
                  </a:cubicBezTo>
                  <a:cubicBezTo>
                    <a:pt x="550" y="21"/>
                    <a:pt x="550" y="21"/>
                    <a:pt x="550" y="21"/>
                  </a:cubicBezTo>
                  <a:cubicBezTo>
                    <a:pt x="542" y="21"/>
                    <a:pt x="542" y="21"/>
                    <a:pt x="542" y="21"/>
                  </a:cubicBezTo>
                  <a:cubicBezTo>
                    <a:pt x="535" y="44"/>
                    <a:pt x="535" y="44"/>
                    <a:pt x="535" y="44"/>
                  </a:cubicBezTo>
                  <a:cubicBezTo>
                    <a:pt x="533" y="48"/>
                    <a:pt x="532" y="52"/>
                    <a:pt x="531" y="55"/>
                  </a:cubicBezTo>
                  <a:cubicBezTo>
                    <a:pt x="531" y="55"/>
                    <a:pt x="531" y="55"/>
                    <a:pt x="531" y="55"/>
                  </a:cubicBezTo>
                  <a:cubicBezTo>
                    <a:pt x="530" y="52"/>
                    <a:pt x="529" y="48"/>
                    <a:pt x="528" y="44"/>
                  </a:cubicBezTo>
                  <a:cubicBezTo>
                    <a:pt x="520" y="21"/>
                    <a:pt x="520" y="21"/>
                    <a:pt x="520" y="21"/>
                  </a:cubicBezTo>
                  <a:lnTo>
                    <a:pt x="513" y="21"/>
                  </a:lnTo>
                  <a:close/>
                  <a:moveTo>
                    <a:pt x="502" y="4"/>
                  </a:moveTo>
                  <a:cubicBezTo>
                    <a:pt x="500" y="4"/>
                    <a:pt x="498" y="7"/>
                    <a:pt x="498" y="9"/>
                  </a:cubicBezTo>
                  <a:cubicBezTo>
                    <a:pt x="498" y="12"/>
                    <a:pt x="500" y="14"/>
                    <a:pt x="502" y="14"/>
                  </a:cubicBezTo>
                  <a:cubicBezTo>
                    <a:pt x="505" y="14"/>
                    <a:pt x="507" y="12"/>
                    <a:pt x="507" y="9"/>
                  </a:cubicBezTo>
                  <a:cubicBezTo>
                    <a:pt x="507" y="6"/>
                    <a:pt x="505" y="4"/>
                    <a:pt x="502" y="4"/>
                  </a:cubicBezTo>
                  <a:moveTo>
                    <a:pt x="506" y="21"/>
                  </a:moveTo>
                  <a:cubicBezTo>
                    <a:pt x="499" y="21"/>
                    <a:pt x="499" y="21"/>
                    <a:pt x="499" y="21"/>
                  </a:cubicBezTo>
                  <a:cubicBezTo>
                    <a:pt x="499" y="63"/>
                    <a:pt x="499" y="63"/>
                    <a:pt x="499" y="63"/>
                  </a:cubicBezTo>
                  <a:cubicBezTo>
                    <a:pt x="506" y="63"/>
                    <a:pt x="506" y="63"/>
                    <a:pt x="506" y="63"/>
                  </a:cubicBezTo>
                  <a:lnTo>
                    <a:pt x="506" y="21"/>
                  </a:lnTo>
                  <a:close/>
                  <a:moveTo>
                    <a:pt x="454" y="63"/>
                  </a:moveTo>
                  <a:cubicBezTo>
                    <a:pt x="461" y="63"/>
                    <a:pt x="461" y="63"/>
                    <a:pt x="461" y="63"/>
                  </a:cubicBezTo>
                  <a:cubicBezTo>
                    <a:pt x="461" y="38"/>
                    <a:pt x="461" y="38"/>
                    <a:pt x="461" y="38"/>
                  </a:cubicBezTo>
                  <a:cubicBezTo>
                    <a:pt x="461" y="36"/>
                    <a:pt x="462" y="35"/>
                    <a:pt x="462" y="34"/>
                  </a:cubicBezTo>
                  <a:cubicBezTo>
                    <a:pt x="463" y="30"/>
                    <a:pt x="467" y="26"/>
                    <a:pt x="471" y="26"/>
                  </a:cubicBezTo>
                  <a:cubicBezTo>
                    <a:pt x="478" y="26"/>
                    <a:pt x="480" y="32"/>
                    <a:pt x="480" y="39"/>
                  </a:cubicBezTo>
                  <a:cubicBezTo>
                    <a:pt x="480" y="63"/>
                    <a:pt x="480" y="63"/>
                    <a:pt x="480" y="63"/>
                  </a:cubicBezTo>
                  <a:cubicBezTo>
                    <a:pt x="487" y="63"/>
                    <a:pt x="487" y="63"/>
                    <a:pt x="487" y="63"/>
                  </a:cubicBezTo>
                  <a:cubicBezTo>
                    <a:pt x="487" y="38"/>
                    <a:pt x="487" y="38"/>
                    <a:pt x="487" y="38"/>
                  </a:cubicBezTo>
                  <a:cubicBezTo>
                    <a:pt x="487" y="24"/>
                    <a:pt x="479" y="20"/>
                    <a:pt x="474" y="20"/>
                  </a:cubicBezTo>
                  <a:cubicBezTo>
                    <a:pt x="467" y="20"/>
                    <a:pt x="463" y="24"/>
                    <a:pt x="461" y="28"/>
                  </a:cubicBezTo>
                  <a:cubicBezTo>
                    <a:pt x="461" y="28"/>
                    <a:pt x="461" y="28"/>
                    <a:pt x="461" y="28"/>
                  </a:cubicBezTo>
                  <a:cubicBezTo>
                    <a:pt x="460" y="21"/>
                    <a:pt x="460" y="21"/>
                    <a:pt x="460" y="21"/>
                  </a:cubicBezTo>
                  <a:cubicBezTo>
                    <a:pt x="454" y="21"/>
                    <a:pt x="454" y="21"/>
                    <a:pt x="454" y="21"/>
                  </a:cubicBezTo>
                  <a:cubicBezTo>
                    <a:pt x="454" y="24"/>
                    <a:pt x="454" y="28"/>
                    <a:pt x="454" y="32"/>
                  </a:cubicBezTo>
                  <a:lnTo>
                    <a:pt x="454" y="63"/>
                  </a:lnTo>
                  <a:close/>
                  <a:moveTo>
                    <a:pt x="402" y="5"/>
                  </a:moveTo>
                  <a:cubicBezTo>
                    <a:pt x="402" y="39"/>
                    <a:pt x="402" y="39"/>
                    <a:pt x="402" y="39"/>
                  </a:cubicBezTo>
                  <a:cubicBezTo>
                    <a:pt x="402" y="57"/>
                    <a:pt x="411" y="64"/>
                    <a:pt x="422" y="64"/>
                  </a:cubicBezTo>
                  <a:cubicBezTo>
                    <a:pt x="434" y="64"/>
                    <a:pt x="442" y="56"/>
                    <a:pt x="442" y="39"/>
                  </a:cubicBezTo>
                  <a:cubicBezTo>
                    <a:pt x="442" y="5"/>
                    <a:pt x="442" y="5"/>
                    <a:pt x="442" y="5"/>
                  </a:cubicBezTo>
                  <a:cubicBezTo>
                    <a:pt x="435" y="5"/>
                    <a:pt x="435" y="5"/>
                    <a:pt x="435" y="5"/>
                  </a:cubicBezTo>
                  <a:cubicBezTo>
                    <a:pt x="435" y="39"/>
                    <a:pt x="435" y="39"/>
                    <a:pt x="435" y="39"/>
                  </a:cubicBezTo>
                  <a:cubicBezTo>
                    <a:pt x="435" y="52"/>
                    <a:pt x="430" y="58"/>
                    <a:pt x="422" y="58"/>
                  </a:cubicBezTo>
                  <a:cubicBezTo>
                    <a:pt x="415" y="58"/>
                    <a:pt x="409" y="52"/>
                    <a:pt x="409" y="39"/>
                  </a:cubicBezTo>
                  <a:cubicBezTo>
                    <a:pt x="409" y="5"/>
                    <a:pt x="409" y="5"/>
                    <a:pt x="409" y="5"/>
                  </a:cubicBezTo>
                  <a:lnTo>
                    <a:pt x="402" y="5"/>
                  </a:lnTo>
                  <a:close/>
                  <a:moveTo>
                    <a:pt x="341" y="63"/>
                  </a:moveTo>
                  <a:cubicBezTo>
                    <a:pt x="348" y="63"/>
                    <a:pt x="348" y="63"/>
                    <a:pt x="348" y="63"/>
                  </a:cubicBezTo>
                  <a:cubicBezTo>
                    <a:pt x="348" y="38"/>
                    <a:pt x="348" y="38"/>
                    <a:pt x="348" y="38"/>
                  </a:cubicBezTo>
                  <a:cubicBezTo>
                    <a:pt x="348" y="36"/>
                    <a:pt x="348" y="35"/>
                    <a:pt x="348" y="34"/>
                  </a:cubicBezTo>
                  <a:cubicBezTo>
                    <a:pt x="349" y="30"/>
                    <a:pt x="353" y="26"/>
                    <a:pt x="358" y="26"/>
                  </a:cubicBezTo>
                  <a:cubicBezTo>
                    <a:pt x="364" y="26"/>
                    <a:pt x="367" y="32"/>
                    <a:pt x="367" y="39"/>
                  </a:cubicBezTo>
                  <a:cubicBezTo>
                    <a:pt x="367" y="63"/>
                    <a:pt x="367" y="63"/>
                    <a:pt x="367" y="63"/>
                  </a:cubicBezTo>
                  <a:cubicBezTo>
                    <a:pt x="374" y="63"/>
                    <a:pt x="374" y="63"/>
                    <a:pt x="374" y="63"/>
                  </a:cubicBezTo>
                  <a:cubicBezTo>
                    <a:pt x="374" y="38"/>
                    <a:pt x="374" y="38"/>
                    <a:pt x="374" y="38"/>
                  </a:cubicBezTo>
                  <a:cubicBezTo>
                    <a:pt x="374" y="24"/>
                    <a:pt x="365" y="20"/>
                    <a:pt x="360" y="20"/>
                  </a:cubicBezTo>
                  <a:cubicBezTo>
                    <a:pt x="354" y="20"/>
                    <a:pt x="349" y="24"/>
                    <a:pt x="347" y="28"/>
                  </a:cubicBezTo>
                  <a:cubicBezTo>
                    <a:pt x="347" y="28"/>
                    <a:pt x="347" y="28"/>
                    <a:pt x="347" y="28"/>
                  </a:cubicBezTo>
                  <a:cubicBezTo>
                    <a:pt x="347" y="21"/>
                    <a:pt x="347" y="21"/>
                    <a:pt x="347" y="21"/>
                  </a:cubicBezTo>
                  <a:cubicBezTo>
                    <a:pt x="340" y="21"/>
                    <a:pt x="340" y="21"/>
                    <a:pt x="340" y="21"/>
                  </a:cubicBezTo>
                  <a:cubicBezTo>
                    <a:pt x="341" y="24"/>
                    <a:pt x="341" y="28"/>
                    <a:pt x="341" y="32"/>
                  </a:cubicBezTo>
                  <a:lnTo>
                    <a:pt x="341" y="63"/>
                  </a:lnTo>
                  <a:close/>
                  <a:moveTo>
                    <a:pt x="313" y="26"/>
                  </a:moveTo>
                  <a:cubicBezTo>
                    <a:pt x="321" y="26"/>
                    <a:pt x="324" y="35"/>
                    <a:pt x="324" y="42"/>
                  </a:cubicBezTo>
                  <a:cubicBezTo>
                    <a:pt x="324" y="51"/>
                    <a:pt x="319" y="58"/>
                    <a:pt x="313" y="58"/>
                  </a:cubicBezTo>
                  <a:cubicBezTo>
                    <a:pt x="306" y="58"/>
                    <a:pt x="301" y="51"/>
                    <a:pt x="301" y="42"/>
                  </a:cubicBezTo>
                  <a:cubicBezTo>
                    <a:pt x="301" y="34"/>
                    <a:pt x="304" y="26"/>
                    <a:pt x="313" y="26"/>
                  </a:cubicBezTo>
                  <a:moveTo>
                    <a:pt x="313" y="20"/>
                  </a:moveTo>
                  <a:cubicBezTo>
                    <a:pt x="302" y="20"/>
                    <a:pt x="294" y="28"/>
                    <a:pt x="294" y="42"/>
                  </a:cubicBezTo>
                  <a:cubicBezTo>
                    <a:pt x="294" y="55"/>
                    <a:pt x="302" y="64"/>
                    <a:pt x="312" y="64"/>
                  </a:cubicBezTo>
                  <a:cubicBezTo>
                    <a:pt x="322" y="64"/>
                    <a:pt x="332" y="57"/>
                    <a:pt x="332" y="42"/>
                  </a:cubicBezTo>
                  <a:cubicBezTo>
                    <a:pt x="332" y="29"/>
                    <a:pt x="324" y="20"/>
                    <a:pt x="313" y="20"/>
                  </a:cubicBezTo>
                  <a:moveTo>
                    <a:pt x="281" y="4"/>
                  </a:moveTo>
                  <a:cubicBezTo>
                    <a:pt x="279" y="4"/>
                    <a:pt x="277" y="7"/>
                    <a:pt x="277" y="9"/>
                  </a:cubicBezTo>
                  <a:cubicBezTo>
                    <a:pt x="277" y="12"/>
                    <a:pt x="278" y="14"/>
                    <a:pt x="281" y="14"/>
                  </a:cubicBezTo>
                  <a:cubicBezTo>
                    <a:pt x="284" y="14"/>
                    <a:pt x="286" y="12"/>
                    <a:pt x="286" y="9"/>
                  </a:cubicBezTo>
                  <a:cubicBezTo>
                    <a:pt x="286" y="6"/>
                    <a:pt x="284" y="4"/>
                    <a:pt x="281" y="4"/>
                  </a:cubicBezTo>
                  <a:moveTo>
                    <a:pt x="285" y="21"/>
                  </a:moveTo>
                  <a:cubicBezTo>
                    <a:pt x="278" y="21"/>
                    <a:pt x="278" y="21"/>
                    <a:pt x="278" y="21"/>
                  </a:cubicBezTo>
                  <a:cubicBezTo>
                    <a:pt x="278" y="63"/>
                    <a:pt x="278" y="63"/>
                    <a:pt x="278" y="63"/>
                  </a:cubicBezTo>
                  <a:cubicBezTo>
                    <a:pt x="285" y="63"/>
                    <a:pt x="285" y="63"/>
                    <a:pt x="285" y="63"/>
                  </a:cubicBezTo>
                  <a:lnTo>
                    <a:pt x="285" y="21"/>
                  </a:lnTo>
                  <a:close/>
                  <a:moveTo>
                    <a:pt x="251" y="63"/>
                  </a:moveTo>
                  <a:cubicBezTo>
                    <a:pt x="258" y="63"/>
                    <a:pt x="258" y="63"/>
                    <a:pt x="258" y="63"/>
                  </a:cubicBezTo>
                  <a:cubicBezTo>
                    <a:pt x="258" y="40"/>
                    <a:pt x="258" y="40"/>
                    <a:pt x="258" y="40"/>
                  </a:cubicBezTo>
                  <a:cubicBezTo>
                    <a:pt x="258" y="39"/>
                    <a:pt x="258" y="38"/>
                    <a:pt x="258" y="37"/>
                  </a:cubicBezTo>
                  <a:cubicBezTo>
                    <a:pt x="259" y="31"/>
                    <a:pt x="263" y="27"/>
                    <a:pt x="268" y="27"/>
                  </a:cubicBezTo>
                  <a:cubicBezTo>
                    <a:pt x="269" y="27"/>
                    <a:pt x="270" y="27"/>
                    <a:pt x="270" y="27"/>
                  </a:cubicBezTo>
                  <a:cubicBezTo>
                    <a:pt x="270" y="20"/>
                    <a:pt x="270" y="20"/>
                    <a:pt x="270" y="20"/>
                  </a:cubicBezTo>
                  <a:cubicBezTo>
                    <a:pt x="270" y="20"/>
                    <a:pt x="269" y="20"/>
                    <a:pt x="268" y="20"/>
                  </a:cubicBezTo>
                  <a:cubicBezTo>
                    <a:pt x="264" y="20"/>
                    <a:pt x="259" y="24"/>
                    <a:pt x="257" y="29"/>
                  </a:cubicBezTo>
                  <a:cubicBezTo>
                    <a:pt x="257" y="29"/>
                    <a:pt x="257" y="29"/>
                    <a:pt x="257" y="29"/>
                  </a:cubicBezTo>
                  <a:cubicBezTo>
                    <a:pt x="257" y="21"/>
                    <a:pt x="257" y="21"/>
                    <a:pt x="257" y="21"/>
                  </a:cubicBezTo>
                  <a:cubicBezTo>
                    <a:pt x="251" y="21"/>
                    <a:pt x="251" y="21"/>
                    <a:pt x="251" y="21"/>
                  </a:cubicBezTo>
                  <a:cubicBezTo>
                    <a:pt x="251" y="25"/>
                    <a:pt x="251" y="29"/>
                    <a:pt x="251" y="34"/>
                  </a:cubicBezTo>
                  <a:lnTo>
                    <a:pt x="251" y="63"/>
                  </a:lnTo>
                  <a:close/>
                  <a:moveTo>
                    <a:pt x="239" y="21"/>
                  </a:moveTo>
                  <a:cubicBezTo>
                    <a:pt x="232" y="21"/>
                    <a:pt x="232" y="21"/>
                    <a:pt x="232" y="21"/>
                  </a:cubicBezTo>
                  <a:cubicBezTo>
                    <a:pt x="232" y="47"/>
                    <a:pt x="232" y="47"/>
                    <a:pt x="232" y="47"/>
                  </a:cubicBezTo>
                  <a:cubicBezTo>
                    <a:pt x="232" y="48"/>
                    <a:pt x="232" y="49"/>
                    <a:pt x="232" y="50"/>
                  </a:cubicBezTo>
                  <a:cubicBezTo>
                    <a:pt x="230" y="54"/>
                    <a:pt x="227" y="57"/>
                    <a:pt x="222" y="57"/>
                  </a:cubicBezTo>
                  <a:cubicBezTo>
                    <a:pt x="216" y="57"/>
                    <a:pt x="214" y="52"/>
                    <a:pt x="214" y="44"/>
                  </a:cubicBezTo>
                  <a:cubicBezTo>
                    <a:pt x="214" y="21"/>
                    <a:pt x="214" y="21"/>
                    <a:pt x="214" y="21"/>
                  </a:cubicBezTo>
                  <a:cubicBezTo>
                    <a:pt x="206" y="21"/>
                    <a:pt x="206" y="21"/>
                    <a:pt x="206" y="21"/>
                  </a:cubicBezTo>
                  <a:cubicBezTo>
                    <a:pt x="206" y="45"/>
                    <a:pt x="206" y="45"/>
                    <a:pt x="206" y="45"/>
                  </a:cubicBezTo>
                  <a:cubicBezTo>
                    <a:pt x="206" y="60"/>
                    <a:pt x="214" y="64"/>
                    <a:pt x="220" y="64"/>
                  </a:cubicBezTo>
                  <a:cubicBezTo>
                    <a:pt x="227" y="64"/>
                    <a:pt x="231" y="59"/>
                    <a:pt x="233" y="56"/>
                  </a:cubicBezTo>
                  <a:cubicBezTo>
                    <a:pt x="233" y="56"/>
                    <a:pt x="233" y="56"/>
                    <a:pt x="233" y="56"/>
                  </a:cubicBezTo>
                  <a:cubicBezTo>
                    <a:pt x="233" y="63"/>
                    <a:pt x="233" y="63"/>
                    <a:pt x="233" y="63"/>
                  </a:cubicBezTo>
                  <a:cubicBezTo>
                    <a:pt x="240" y="63"/>
                    <a:pt x="240" y="63"/>
                    <a:pt x="240" y="63"/>
                  </a:cubicBezTo>
                  <a:cubicBezTo>
                    <a:pt x="239" y="60"/>
                    <a:pt x="239" y="56"/>
                    <a:pt x="239" y="51"/>
                  </a:cubicBezTo>
                  <a:lnTo>
                    <a:pt x="239" y="21"/>
                  </a:lnTo>
                  <a:close/>
                  <a:moveTo>
                    <a:pt x="196" y="32"/>
                  </a:moveTo>
                  <a:cubicBezTo>
                    <a:pt x="178" y="32"/>
                    <a:pt x="178" y="32"/>
                    <a:pt x="178" y="32"/>
                  </a:cubicBezTo>
                  <a:cubicBezTo>
                    <a:pt x="178" y="38"/>
                    <a:pt x="178" y="38"/>
                    <a:pt x="178" y="38"/>
                  </a:cubicBezTo>
                  <a:cubicBezTo>
                    <a:pt x="189" y="38"/>
                    <a:pt x="189" y="38"/>
                    <a:pt x="189" y="38"/>
                  </a:cubicBezTo>
                  <a:cubicBezTo>
                    <a:pt x="189" y="56"/>
                    <a:pt x="189" y="56"/>
                    <a:pt x="189" y="56"/>
                  </a:cubicBezTo>
                  <a:cubicBezTo>
                    <a:pt x="188" y="56"/>
                    <a:pt x="185" y="57"/>
                    <a:pt x="180" y="57"/>
                  </a:cubicBezTo>
                  <a:cubicBezTo>
                    <a:pt x="167" y="57"/>
                    <a:pt x="159" y="48"/>
                    <a:pt x="159" y="34"/>
                  </a:cubicBezTo>
                  <a:cubicBezTo>
                    <a:pt x="159" y="19"/>
                    <a:pt x="168" y="10"/>
                    <a:pt x="181" y="10"/>
                  </a:cubicBezTo>
                  <a:cubicBezTo>
                    <a:pt x="186" y="10"/>
                    <a:pt x="190" y="11"/>
                    <a:pt x="193" y="13"/>
                  </a:cubicBezTo>
                  <a:cubicBezTo>
                    <a:pt x="195" y="7"/>
                    <a:pt x="195" y="7"/>
                    <a:pt x="195" y="7"/>
                  </a:cubicBezTo>
                  <a:cubicBezTo>
                    <a:pt x="192" y="5"/>
                    <a:pt x="187" y="4"/>
                    <a:pt x="181" y="4"/>
                  </a:cubicBezTo>
                  <a:cubicBezTo>
                    <a:pt x="163" y="4"/>
                    <a:pt x="152" y="17"/>
                    <a:pt x="152" y="34"/>
                  </a:cubicBezTo>
                  <a:cubicBezTo>
                    <a:pt x="152" y="43"/>
                    <a:pt x="155" y="51"/>
                    <a:pt x="159" y="56"/>
                  </a:cubicBezTo>
                  <a:cubicBezTo>
                    <a:pt x="165" y="61"/>
                    <a:pt x="171" y="63"/>
                    <a:pt x="180" y="63"/>
                  </a:cubicBezTo>
                  <a:cubicBezTo>
                    <a:pt x="187" y="63"/>
                    <a:pt x="193" y="62"/>
                    <a:pt x="196" y="60"/>
                  </a:cubicBezTo>
                  <a:lnTo>
                    <a:pt x="196" y="32"/>
                  </a:lnTo>
                  <a:close/>
                  <a:moveTo>
                    <a:pt x="126" y="42"/>
                  </a:moveTo>
                  <a:cubicBezTo>
                    <a:pt x="145" y="42"/>
                    <a:pt x="145" y="42"/>
                    <a:pt x="145" y="42"/>
                  </a:cubicBezTo>
                  <a:cubicBezTo>
                    <a:pt x="145" y="37"/>
                    <a:pt x="145" y="37"/>
                    <a:pt x="145" y="37"/>
                  </a:cubicBezTo>
                  <a:cubicBezTo>
                    <a:pt x="126" y="37"/>
                    <a:pt x="126" y="37"/>
                    <a:pt x="126" y="37"/>
                  </a:cubicBezTo>
                  <a:lnTo>
                    <a:pt x="126" y="42"/>
                  </a:lnTo>
                  <a:close/>
                  <a:moveTo>
                    <a:pt x="84" y="63"/>
                  </a:moveTo>
                  <a:cubicBezTo>
                    <a:pt x="91" y="63"/>
                    <a:pt x="91" y="63"/>
                    <a:pt x="91" y="63"/>
                  </a:cubicBezTo>
                  <a:cubicBezTo>
                    <a:pt x="91" y="38"/>
                    <a:pt x="91" y="38"/>
                    <a:pt x="91" y="38"/>
                  </a:cubicBezTo>
                  <a:cubicBezTo>
                    <a:pt x="91" y="36"/>
                    <a:pt x="92" y="35"/>
                    <a:pt x="92" y="34"/>
                  </a:cubicBezTo>
                  <a:cubicBezTo>
                    <a:pt x="93" y="30"/>
                    <a:pt x="97" y="26"/>
                    <a:pt x="101" y="26"/>
                  </a:cubicBezTo>
                  <a:cubicBezTo>
                    <a:pt x="108" y="26"/>
                    <a:pt x="110" y="32"/>
                    <a:pt x="110" y="39"/>
                  </a:cubicBezTo>
                  <a:cubicBezTo>
                    <a:pt x="110" y="63"/>
                    <a:pt x="110" y="63"/>
                    <a:pt x="110" y="63"/>
                  </a:cubicBezTo>
                  <a:cubicBezTo>
                    <a:pt x="117" y="63"/>
                    <a:pt x="117" y="63"/>
                    <a:pt x="117" y="63"/>
                  </a:cubicBezTo>
                  <a:cubicBezTo>
                    <a:pt x="117" y="38"/>
                    <a:pt x="117" y="38"/>
                    <a:pt x="117" y="38"/>
                  </a:cubicBezTo>
                  <a:cubicBezTo>
                    <a:pt x="117" y="24"/>
                    <a:pt x="109" y="20"/>
                    <a:pt x="104" y="20"/>
                  </a:cubicBezTo>
                  <a:cubicBezTo>
                    <a:pt x="97" y="20"/>
                    <a:pt x="93" y="24"/>
                    <a:pt x="91" y="28"/>
                  </a:cubicBezTo>
                  <a:cubicBezTo>
                    <a:pt x="91" y="28"/>
                    <a:pt x="91" y="28"/>
                    <a:pt x="91" y="28"/>
                  </a:cubicBezTo>
                  <a:cubicBezTo>
                    <a:pt x="90" y="21"/>
                    <a:pt x="90" y="21"/>
                    <a:pt x="90" y="21"/>
                  </a:cubicBezTo>
                  <a:cubicBezTo>
                    <a:pt x="84" y="21"/>
                    <a:pt x="84" y="21"/>
                    <a:pt x="84" y="21"/>
                  </a:cubicBezTo>
                  <a:cubicBezTo>
                    <a:pt x="84" y="24"/>
                    <a:pt x="84" y="28"/>
                    <a:pt x="84" y="32"/>
                  </a:cubicBezTo>
                  <a:lnTo>
                    <a:pt x="84" y="63"/>
                  </a:lnTo>
                  <a:close/>
                  <a:moveTo>
                    <a:pt x="48" y="38"/>
                  </a:moveTo>
                  <a:cubicBezTo>
                    <a:pt x="49" y="33"/>
                    <a:pt x="52" y="26"/>
                    <a:pt x="59" y="26"/>
                  </a:cubicBezTo>
                  <a:cubicBezTo>
                    <a:pt x="67" y="26"/>
                    <a:pt x="69" y="33"/>
                    <a:pt x="69" y="38"/>
                  </a:cubicBezTo>
                  <a:lnTo>
                    <a:pt x="48" y="38"/>
                  </a:lnTo>
                  <a:close/>
                  <a:moveTo>
                    <a:pt x="75" y="43"/>
                  </a:moveTo>
                  <a:cubicBezTo>
                    <a:pt x="76" y="42"/>
                    <a:pt x="76" y="41"/>
                    <a:pt x="76" y="40"/>
                  </a:cubicBezTo>
                  <a:cubicBezTo>
                    <a:pt x="76" y="32"/>
                    <a:pt x="72" y="20"/>
                    <a:pt x="60" y="20"/>
                  </a:cubicBezTo>
                  <a:cubicBezTo>
                    <a:pt x="48" y="20"/>
                    <a:pt x="41" y="30"/>
                    <a:pt x="41" y="43"/>
                  </a:cubicBezTo>
                  <a:cubicBezTo>
                    <a:pt x="41" y="55"/>
                    <a:pt x="48" y="64"/>
                    <a:pt x="60" y="64"/>
                  </a:cubicBezTo>
                  <a:cubicBezTo>
                    <a:pt x="67" y="64"/>
                    <a:pt x="71" y="62"/>
                    <a:pt x="73" y="61"/>
                  </a:cubicBezTo>
                  <a:cubicBezTo>
                    <a:pt x="72" y="56"/>
                    <a:pt x="72" y="56"/>
                    <a:pt x="72" y="56"/>
                  </a:cubicBezTo>
                  <a:cubicBezTo>
                    <a:pt x="70" y="57"/>
                    <a:pt x="66" y="58"/>
                    <a:pt x="61" y="58"/>
                  </a:cubicBezTo>
                  <a:cubicBezTo>
                    <a:pt x="54" y="58"/>
                    <a:pt x="48" y="54"/>
                    <a:pt x="48" y="43"/>
                  </a:cubicBezTo>
                  <a:lnTo>
                    <a:pt x="75" y="43"/>
                  </a:lnTo>
                  <a:close/>
                  <a:moveTo>
                    <a:pt x="7" y="35"/>
                  </a:moveTo>
                  <a:cubicBezTo>
                    <a:pt x="13" y="35"/>
                    <a:pt x="13" y="35"/>
                    <a:pt x="13" y="35"/>
                  </a:cubicBezTo>
                  <a:cubicBezTo>
                    <a:pt x="21" y="35"/>
                    <a:pt x="27" y="38"/>
                    <a:pt x="27" y="46"/>
                  </a:cubicBezTo>
                  <a:cubicBezTo>
                    <a:pt x="27" y="55"/>
                    <a:pt x="21" y="57"/>
                    <a:pt x="13" y="57"/>
                  </a:cubicBezTo>
                  <a:cubicBezTo>
                    <a:pt x="11" y="57"/>
                    <a:pt x="9" y="57"/>
                    <a:pt x="7" y="57"/>
                  </a:cubicBezTo>
                  <a:lnTo>
                    <a:pt x="7" y="35"/>
                  </a:lnTo>
                  <a:close/>
                  <a:moveTo>
                    <a:pt x="7" y="10"/>
                  </a:moveTo>
                  <a:cubicBezTo>
                    <a:pt x="9" y="10"/>
                    <a:pt x="10" y="10"/>
                    <a:pt x="14" y="10"/>
                  </a:cubicBezTo>
                  <a:cubicBezTo>
                    <a:pt x="21" y="10"/>
                    <a:pt x="25" y="13"/>
                    <a:pt x="25" y="19"/>
                  </a:cubicBezTo>
                  <a:cubicBezTo>
                    <a:pt x="25" y="25"/>
                    <a:pt x="21" y="29"/>
                    <a:pt x="14" y="29"/>
                  </a:cubicBezTo>
                  <a:cubicBezTo>
                    <a:pt x="7" y="29"/>
                    <a:pt x="7" y="29"/>
                    <a:pt x="7" y="29"/>
                  </a:cubicBezTo>
                  <a:lnTo>
                    <a:pt x="7" y="10"/>
                  </a:lnTo>
                  <a:close/>
                  <a:moveTo>
                    <a:pt x="0" y="63"/>
                  </a:moveTo>
                  <a:cubicBezTo>
                    <a:pt x="3" y="63"/>
                    <a:pt x="6" y="63"/>
                    <a:pt x="11" y="63"/>
                  </a:cubicBezTo>
                  <a:cubicBezTo>
                    <a:pt x="20" y="63"/>
                    <a:pt x="26" y="62"/>
                    <a:pt x="30" y="58"/>
                  </a:cubicBezTo>
                  <a:cubicBezTo>
                    <a:pt x="33" y="55"/>
                    <a:pt x="35" y="51"/>
                    <a:pt x="35" y="46"/>
                  </a:cubicBezTo>
                  <a:cubicBezTo>
                    <a:pt x="35" y="38"/>
                    <a:pt x="29" y="33"/>
                    <a:pt x="23" y="32"/>
                  </a:cubicBezTo>
                  <a:cubicBezTo>
                    <a:pt x="23" y="31"/>
                    <a:pt x="23" y="31"/>
                    <a:pt x="23" y="31"/>
                  </a:cubicBezTo>
                  <a:cubicBezTo>
                    <a:pt x="29" y="29"/>
                    <a:pt x="33" y="24"/>
                    <a:pt x="33" y="19"/>
                  </a:cubicBezTo>
                  <a:cubicBezTo>
                    <a:pt x="33" y="14"/>
                    <a:pt x="31" y="11"/>
                    <a:pt x="28" y="8"/>
                  </a:cubicBezTo>
                  <a:cubicBezTo>
                    <a:pt x="25" y="5"/>
                    <a:pt x="20" y="4"/>
                    <a:pt x="13" y="4"/>
                  </a:cubicBezTo>
                  <a:cubicBezTo>
                    <a:pt x="8" y="4"/>
                    <a:pt x="3" y="5"/>
                    <a:pt x="0" y="5"/>
                  </a:cubicBezTo>
                  <a:lnTo>
                    <a:pt x="0" y="63"/>
                  </a:lnTo>
                  <a:close/>
                </a:path>
              </a:pathLst>
            </a:custGeom>
            <a:solidFill>
              <a:srgbClr val="575756"/>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Assistant"/>
                <a:ea typeface="Assistant"/>
                <a:cs typeface="Assistant"/>
                <a:sym typeface="Assistant"/>
              </a:endParaRPr>
            </a:p>
          </p:txBody>
        </p:sp>
        <p:sp>
          <p:nvSpPr>
            <p:cNvPr id="30" name="Google Shape;30;p3"/>
            <p:cNvSpPr/>
            <p:nvPr/>
          </p:nvSpPr>
          <p:spPr>
            <a:xfrm>
              <a:off x="396876" y="6273800"/>
              <a:ext cx="2012951" cy="168275"/>
            </a:xfrm>
            <a:custGeom>
              <a:rect b="b" l="l" r="r" t="t"/>
              <a:pathLst>
                <a:path extrusionOk="0" h="97" w="1179">
                  <a:moveTo>
                    <a:pt x="1179" y="71"/>
                  </a:moveTo>
                  <a:cubicBezTo>
                    <a:pt x="1175" y="63"/>
                    <a:pt x="1169" y="54"/>
                    <a:pt x="1162" y="45"/>
                  </a:cubicBezTo>
                  <a:cubicBezTo>
                    <a:pt x="1171" y="34"/>
                    <a:pt x="1176" y="23"/>
                    <a:pt x="1176" y="11"/>
                  </a:cubicBezTo>
                  <a:cubicBezTo>
                    <a:pt x="1176" y="0"/>
                    <a:pt x="1176" y="0"/>
                    <a:pt x="1176" y="0"/>
                  </a:cubicBezTo>
                  <a:cubicBezTo>
                    <a:pt x="1166" y="0"/>
                    <a:pt x="1166" y="0"/>
                    <a:pt x="1166" y="0"/>
                  </a:cubicBezTo>
                  <a:cubicBezTo>
                    <a:pt x="1166" y="17"/>
                    <a:pt x="1166" y="17"/>
                    <a:pt x="1166" y="17"/>
                  </a:cubicBezTo>
                  <a:cubicBezTo>
                    <a:pt x="1166" y="25"/>
                    <a:pt x="1164" y="33"/>
                    <a:pt x="1159" y="41"/>
                  </a:cubicBezTo>
                  <a:cubicBezTo>
                    <a:pt x="1144" y="22"/>
                    <a:pt x="1134" y="9"/>
                    <a:pt x="1126" y="0"/>
                  </a:cubicBezTo>
                  <a:cubicBezTo>
                    <a:pt x="1116" y="0"/>
                    <a:pt x="1116" y="0"/>
                    <a:pt x="1116" y="0"/>
                  </a:cubicBezTo>
                  <a:cubicBezTo>
                    <a:pt x="1116" y="2"/>
                    <a:pt x="1116" y="2"/>
                    <a:pt x="1116" y="2"/>
                  </a:cubicBezTo>
                  <a:cubicBezTo>
                    <a:pt x="1124" y="11"/>
                    <a:pt x="1130" y="18"/>
                    <a:pt x="1132" y="21"/>
                  </a:cubicBezTo>
                  <a:cubicBezTo>
                    <a:pt x="1126" y="29"/>
                    <a:pt x="1123" y="36"/>
                    <a:pt x="1121" y="42"/>
                  </a:cubicBezTo>
                  <a:cubicBezTo>
                    <a:pt x="1119" y="46"/>
                    <a:pt x="1119" y="53"/>
                    <a:pt x="1119" y="61"/>
                  </a:cubicBezTo>
                  <a:cubicBezTo>
                    <a:pt x="1119" y="72"/>
                    <a:pt x="1119" y="72"/>
                    <a:pt x="1119" y="72"/>
                  </a:cubicBezTo>
                  <a:cubicBezTo>
                    <a:pt x="1128" y="72"/>
                    <a:pt x="1128" y="72"/>
                    <a:pt x="1128" y="72"/>
                  </a:cubicBezTo>
                  <a:cubicBezTo>
                    <a:pt x="1128" y="57"/>
                    <a:pt x="1128" y="57"/>
                    <a:pt x="1128" y="57"/>
                  </a:cubicBezTo>
                  <a:cubicBezTo>
                    <a:pt x="1128" y="43"/>
                    <a:pt x="1131" y="33"/>
                    <a:pt x="1136" y="25"/>
                  </a:cubicBezTo>
                  <a:cubicBezTo>
                    <a:pt x="1150" y="42"/>
                    <a:pt x="1161" y="58"/>
                    <a:pt x="1170" y="72"/>
                  </a:cubicBezTo>
                  <a:cubicBezTo>
                    <a:pt x="1179" y="72"/>
                    <a:pt x="1179" y="72"/>
                    <a:pt x="1179" y="72"/>
                  </a:cubicBezTo>
                  <a:lnTo>
                    <a:pt x="1179" y="71"/>
                  </a:lnTo>
                  <a:close/>
                  <a:moveTo>
                    <a:pt x="1103" y="15"/>
                  </a:moveTo>
                  <a:cubicBezTo>
                    <a:pt x="1103" y="10"/>
                    <a:pt x="1102" y="6"/>
                    <a:pt x="1099" y="3"/>
                  </a:cubicBezTo>
                  <a:cubicBezTo>
                    <a:pt x="1096" y="1"/>
                    <a:pt x="1094" y="0"/>
                    <a:pt x="1090" y="0"/>
                  </a:cubicBezTo>
                  <a:cubicBezTo>
                    <a:pt x="1090" y="0"/>
                    <a:pt x="1090" y="0"/>
                    <a:pt x="1090" y="0"/>
                  </a:cubicBezTo>
                  <a:cubicBezTo>
                    <a:pt x="1088" y="0"/>
                    <a:pt x="1086" y="0"/>
                    <a:pt x="1085" y="1"/>
                  </a:cubicBezTo>
                  <a:cubicBezTo>
                    <a:pt x="1085" y="8"/>
                    <a:pt x="1085" y="8"/>
                    <a:pt x="1085" y="8"/>
                  </a:cubicBezTo>
                  <a:cubicBezTo>
                    <a:pt x="1085" y="8"/>
                    <a:pt x="1085" y="8"/>
                    <a:pt x="1086" y="7"/>
                  </a:cubicBezTo>
                  <a:cubicBezTo>
                    <a:pt x="1087" y="7"/>
                    <a:pt x="1087" y="7"/>
                    <a:pt x="1087" y="7"/>
                  </a:cubicBezTo>
                  <a:cubicBezTo>
                    <a:pt x="1092" y="7"/>
                    <a:pt x="1094" y="10"/>
                    <a:pt x="1094" y="16"/>
                  </a:cubicBezTo>
                  <a:cubicBezTo>
                    <a:pt x="1094" y="72"/>
                    <a:pt x="1094" y="72"/>
                    <a:pt x="1094" y="72"/>
                  </a:cubicBezTo>
                  <a:cubicBezTo>
                    <a:pt x="1103" y="72"/>
                    <a:pt x="1103" y="72"/>
                    <a:pt x="1103" y="72"/>
                  </a:cubicBezTo>
                  <a:lnTo>
                    <a:pt x="1103" y="15"/>
                  </a:lnTo>
                  <a:close/>
                  <a:moveTo>
                    <a:pt x="1074" y="23"/>
                  </a:moveTo>
                  <a:cubicBezTo>
                    <a:pt x="1074" y="15"/>
                    <a:pt x="1071" y="9"/>
                    <a:pt x="1067" y="5"/>
                  </a:cubicBezTo>
                  <a:cubicBezTo>
                    <a:pt x="1063" y="2"/>
                    <a:pt x="1059" y="0"/>
                    <a:pt x="1053" y="0"/>
                  </a:cubicBezTo>
                  <a:cubicBezTo>
                    <a:pt x="1050" y="0"/>
                    <a:pt x="1048" y="1"/>
                    <a:pt x="1046" y="1"/>
                  </a:cubicBezTo>
                  <a:cubicBezTo>
                    <a:pt x="1046" y="9"/>
                    <a:pt x="1046" y="9"/>
                    <a:pt x="1046" y="9"/>
                  </a:cubicBezTo>
                  <a:cubicBezTo>
                    <a:pt x="1047" y="9"/>
                    <a:pt x="1047" y="9"/>
                    <a:pt x="1047" y="9"/>
                  </a:cubicBezTo>
                  <a:cubicBezTo>
                    <a:pt x="1048" y="8"/>
                    <a:pt x="1050" y="8"/>
                    <a:pt x="1052" y="8"/>
                  </a:cubicBezTo>
                  <a:cubicBezTo>
                    <a:pt x="1060" y="8"/>
                    <a:pt x="1065" y="13"/>
                    <a:pt x="1065" y="24"/>
                  </a:cubicBezTo>
                  <a:cubicBezTo>
                    <a:pt x="1065" y="64"/>
                    <a:pt x="1065" y="64"/>
                    <a:pt x="1065" y="64"/>
                  </a:cubicBezTo>
                  <a:cubicBezTo>
                    <a:pt x="1045" y="64"/>
                    <a:pt x="1045" y="64"/>
                    <a:pt x="1045" y="64"/>
                  </a:cubicBezTo>
                  <a:cubicBezTo>
                    <a:pt x="1045" y="72"/>
                    <a:pt x="1045" y="72"/>
                    <a:pt x="1045" y="72"/>
                  </a:cubicBezTo>
                  <a:cubicBezTo>
                    <a:pt x="1074" y="72"/>
                    <a:pt x="1074" y="72"/>
                    <a:pt x="1074" y="72"/>
                  </a:cubicBezTo>
                  <a:lnTo>
                    <a:pt x="1074" y="23"/>
                  </a:lnTo>
                  <a:close/>
                  <a:moveTo>
                    <a:pt x="1031" y="15"/>
                  </a:moveTo>
                  <a:cubicBezTo>
                    <a:pt x="1031" y="10"/>
                    <a:pt x="1029" y="6"/>
                    <a:pt x="1026" y="3"/>
                  </a:cubicBezTo>
                  <a:cubicBezTo>
                    <a:pt x="1024" y="1"/>
                    <a:pt x="1021" y="0"/>
                    <a:pt x="1018" y="0"/>
                  </a:cubicBezTo>
                  <a:cubicBezTo>
                    <a:pt x="1018" y="0"/>
                    <a:pt x="1018" y="0"/>
                    <a:pt x="1018" y="0"/>
                  </a:cubicBezTo>
                  <a:cubicBezTo>
                    <a:pt x="1015" y="0"/>
                    <a:pt x="1014" y="0"/>
                    <a:pt x="1013" y="1"/>
                  </a:cubicBezTo>
                  <a:cubicBezTo>
                    <a:pt x="1013" y="8"/>
                    <a:pt x="1013" y="8"/>
                    <a:pt x="1013" y="8"/>
                  </a:cubicBezTo>
                  <a:cubicBezTo>
                    <a:pt x="1013" y="8"/>
                    <a:pt x="1013" y="8"/>
                    <a:pt x="1014" y="7"/>
                  </a:cubicBezTo>
                  <a:cubicBezTo>
                    <a:pt x="1014" y="7"/>
                    <a:pt x="1014" y="7"/>
                    <a:pt x="1014" y="7"/>
                  </a:cubicBezTo>
                  <a:cubicBezTo>
                    <a:pt x="1019" y="7"/>
                    <a:pt x="1022" y="10"/>
                    <a:pt x="1022" y="16"/>
                  </a:cubicBezTo>
                  <a:cubicBezTo>
                    <a:pt x="1022" y="40"/>
                    <a:pt x="1022" y="40"/>
                    <a:pt x="1022" y="40"/>
                  </a:cubicBezTo>
                  <a:cubicBezTo>
                    <a:pt x="1031" y="40"/>
                    <a:pt x="1031" y="40"/>
                    <a:pt x="1031" y="40"/>
                  </a:cubicBezTo>
                  <a:lnTo>
                    <a:pt x="1031" y="15"/>
                  </a:lnTo>
                  <a:close/>
                  <a:moveTo>
                    <a:pt x="1007" y="64"/>
                  </a:moveTo>
                  <a:cubicBezTo>
                    <a:pt x="1002" y="64"/>
                    <a:pt x="1002" y="64"/>
                    <a:pt x="1002" y="64"/>
                  </a:cubicBezTo>
                  <a:cubicBezTo>
                    <a:pt x="1000" y="64"/>
                    <a:pt x="998" y="62"/>
                    <a:pt x="998" y="58"/>
                  </a:cubicBezTo>
                  <a:cubicBezTo>
                    <a:pt x="998" y="31"/>
                    <a:pt x="998" y="31"/>
                    <a:pt x="998" y="31"/>
                  </a:cubicBezTo>
                  <a:cubicBezTo>
                    <a:pt x="998" y="21"/>
                    <a:pt x="995" y="13"/>
                    <a:pt x="989" y="7"/>
                  </a:cubicBezTo>
                  <a:cubicBezTo>
                    <a:pt x="983" y="2"/>
                    <a:pt x="977" y="0"/>
                    <a:pt x="968" y="0"/>
                  </a:cubicBezTo>
                  <a:cubicBezTo>
                    <a:pt x="962" y="0"/>
                    <a:pt x="957" y="1"/>
                    <a:pt x="953" y="2"/>
                  </a:cubicBezTo>
                  <a:cubicBezTo>
                    <a:pt x="953" y="10"/>
                    <a:pt x="953" y="10"/>
                    <a:pt x="953" y="10"/>
                  </a:cubicBezTo>
                  <a:cubicBezTo>
                    <a:pt x="954" y="10"/>
                    <a:pt x="954" y="10"/>
                    <a:pt x="954" y="10"/>
                  </a:cubicBezTo>
                  <a:cubicBezTo>
                    <a:pt x="957" y="9"/>
                    <a:pt x="962" y="8"/>
                    <a:pt x="966" y="8"/>
                  </a:cubicBezTo>
                  <a:cubicBezTo>
                    <a:pt x="982" y="8"/>
                    <a:pt x="989" y="16"/>
                    <a:pt x="989" y="33"/>
                  </a:cubicBezTo>
                  <a:cubicBezTo>
                    <a:pt x="989" y="58"/>
                    <a:pt x="989" y="58"/>
                    <a:pt x="989" y="58"/>
                  </a:cubicBezTo>
                  <a:cubicBezTo>
                    <a:pt x="989" y="61"/>
                    <a:pt x="990" y="63"/>
                    <a:pt x="991" y="64"/>
                  </a:cubicBezTo>
                  <a:cubicBezTo>
                    <a:pt x="951" y="64"/>
                    <a:pt x="951" y="64"/>
                    <a:pt x="951" y="64"/>
                  </a:cubicBezTo>
                  <a:cubicBezTo>
                    <a:pt x="951" y="72"/>
                    <a:pt x="951" y="72"/>
                    <a:pt x="951" y="72"/>
                  </a:cubicBezTo>
                  <a:cubicBezTo>
                    <a:pt x="1007" y="72"/>
                    <a:pt x="1007" y="72"/>
                    <a:pt x="1007" y="72"/>
                  </a:cubicBezTo>
                  <a:lnTo>
                    <a:pt x="1007" y="64"/>
                  </a:lnTo>
                  <a:close/>
                  <a:moveTo>
                    <a:pt x="938" y="31"/>
                  </a:moveTo>
                  <a:cubicBezTo>
                    <a:pt x="938" y="20"/>
                    <a:pt x="934" y="12"/>
                    <a:pt x="927" y="7"/>
                  </a:cubicBezTo>
                  <a:cubicBezTo>
                    <a:pt x="922" y="2"/>
                    <a:pt x="915" y="0"/>
                    <a:pt x="906" y="0"/>
                  </a:cubicBezTo>
                  <a:cubicBezTo>
                    <a:pt x="900" y="0"/>
                    <a:pt x="895" y="0"/>
                    <a:pt x="891" y="2"/>
                  </a:cubicBezTo>
                  <a:cubicBezTo>
                    <a:pt x="891" y="10"/>
                    <a:pt x="891" y="10"/>
                    <a:pt x="891" y="10"/>
                  </a:cubicBezTo>
                  <a:cubicBezTo>
                    <a:pt x="892" y="10"/>
                    <a:pt x="892" y="10"/>
                    <a:pt x="892" y="10"/>
                  </a:cubicBezTo>
                  <a:cubicBezTo>
                    <a:pt x="895" y="8"/>
                    <a:pt x="899" y="8"/>
                    <a:pt x="904" y="8"/>
                  </a:cubicBezTo>
                  <a:cubicBezTo>
                    <a:pt x="921" y="8"/>
                    <a:pt x="929" y="16"/>
                    <a:pt x="929" y="33"/>
                  </a:cubicBezTo>
                  <a:cubicBezTo>
                    <a:pt x="929" y="72"/>
                    <a:pt x="929" y="72"/>
                    <a:pt x="929" y="72"/>
                  </a:cubicBezTo>
                  <a:cubicBezTo>
                    <a:pt x="938" y="72"/>
                    <a:pt x="938" y="72"/>
                    <a:pt x="938" y="72"/>
                  </a:cubicBezTo>
                  <a:lnTo>
                    <a:pt x="938" y="31"/>
                  </a:lnTo>
                  <a:close/>
                  <a:moveTo>
                    <a:pt x="867" y="58"/>
                  </a:moveTo>
                  <a:cubicBezTo>
                    <a:pt x="863" y="64"/>
                    <a:pt x="857" y="66"/>
                    <a:pt x="850" y="66"/>
                  </a:cubicBezTo>
                  <a:cubicBezTo>
                    <a:pt x="836" y="66"/>
                    <a:pt x="829" y="57"/>
                    <a:pt x="829" y="40"/>
                  </a:cubicBezTo>
                  <a:cubicBezTo>
                    <a:pt x="829" y="31"/>
                    <a:pt x="830" y="24"/>
                    <a:pt x="831" y="19"/>
                  </a:cubicBezTo>
                  <a:cubicBezTo>
                    <a:pt x="832" y="16"/>
                    <a:pt x="833" y="13"/>
                    <a:pt x="835" y="11"/>
                  </a:cubicBezTo>
                  <a:cubicBezTo>
                    <a:pt x="837" y="9"/>
                    <a:pt x="838" y="8"/>
                    <a:pt x="840" y="8"/>
                  </a:cubicBezTo>
                  <a:cubicBezTo>
                    <a:pt x="850" y="8"/>
                    <a:pt x="850" y="8"/>
                    <a:pt x="850" y="8"/>
                  </a:cubicBezTo>
                  <a:cubicBezTo>
                    <a:pt x="857" y="8"/>
                    <a:pt x="863" y="10"/>
                    <a:pt x="866" y="14"/>
                  </a:cubicBezTo>
                  <a:cubicBezTo>
                    <a:pt x="871" y="19"/>
                    <a:pt x="873" y="26"/>
                    <a:pt x="873" y="37"/>
                  </a:cubicBezTo>
                  <a:cubicBezTo>
                    <a:pt x="873" y="46"/>
                    <a:pt x="871" y="53"/>
                    <a:pt x="867" y="58"/>
                  </a:cubicBezTo>
                  <a:moveTo>
                    <a:pt x="873" y="8"/>
                  </a:moveTo>
                  <a:cubicBezTo>
                    <a:pt x="868" y="3"/>
                    <a:pt x="861" y="0"/>
                    <a:pt x="852" y="0"/>
                  </a:cubicBezTo>
                  <a:cubicBezTo>
                    <a:pt x="818" y="0"/>
                    <a:pt x="818" y="0"/>
                    <a:pt x="818" y="0"/>
                  </a:cubicBezTo>
                  <a:cubicBezTo>
                    <a:pt x="818" y="8"/>
                    <a:pt x="818" y="8"/>
                    <a:pt x="818" y="8"/>
                  </a:cubicBezTo>
                  <a:cubicBezTo>
                    <a:pt x="830" y="8"/>
                    <a:pt x="830" y="8"/>
                    <a:pt x="830" y="8"/>
                  </a:cubicBezTo>
                  <a:cubicBezTo>
                    <a:pt x="825" y="13"/>
                    <a:pt x="822" y="20"/>
                    <a:pt x="820" y="29"/>
                  </a:cubicBezTo>
                  <a:cubicBezTo>
                    <a:pt x="820" y="31"/>
                    <a:pt x="820" y="35"/>
                    <a:pt x="820" y="40"/>
                  </a:cubicBezTo>
                  <a:cubicBezTo>
                    <a:pt x="820" y="63"/>
                    <a:pt x="830" y="74"/>
                    <a:pt x="850" y="74"/>
                  </a:cubicBezTo>
                  <a:cubicBezTo>
                    <a:pt x="859" y="74"/>
                    <a:pt x="866" y="70"/>
                    <a:pt x="872" y="64"/>
                  </a:cubicBezTo>
                  <a:cubicBezTo>
                    <a:pt x="879" y="57"/>
                    <a:pt x="882" y="48"/>
                    <a:pt x="882" y="36"/>
                  </a:cubicBezTo>
                  <a:cubicBezTo>
                    <a:pt x="882" y="23"/>
                    <a:pt x="879" y="14"/>
                    <a:pt x="873" y="8"/>
                  </a:cubicBezTo>
                  <a:moveTo>
                    <a:pt x="803" y="15"/>
                  </a:moveTo>
                  <a:cubicBezTo>
                    <a:pt x="803" y="10"/>
                    <a:pt x="801" y="6"/>
                    <a:pt x="799" y="3"/>
                  </a:cubicBezTo>
                  <a:cubicBezTo>
                    <a:pt x="796" y="1"/>
                    <a:pt x="794" y="0"/>
                    <a:pt x="790" y="0"/>
                  </a:cubicBezTo>
                  <a:cubicBezTo>
                    <a:pt x="790" y="0"/>
                    <a:pt x="790" y="0"/>
                    <a:pt x="790" y="0"/>
                  </a:cubicBezTo>
                  <a:cubicBezTo>
                    <a:pt x="787" y="0"/>
                    <a:pt x="786" y="0"/>
                    <a:pt x="785" y="1"/>
                  </a:cubicBezTo>
                  <a:cubicBezTo>
                    <a:pt x="785" y="8"/>
                    <a:pt x="785" y="8"/>
                    <a:pt x="785" y="8"/>
                  </a:cubicBezTo>
                  <a:cubicBezTo>
                    <a:pt x="785" y="8"/>
                    <a:pt x="785" y="8"/>
                    <a:pt x="786" y="7"/>
                  </a:cubicBezTo>
                  <a:cubicBezTo>
                    <a:pt x="787" y="7"/>
                    <a:pt x="787" y="7"/>
                    <a:pt x="787" y="7"/>
                  </a:cubicBezTo>
                  <a:cubicBezTo>
                    <a:pt x="791" y="7"/>
                    <a:pt x="794" y="10"/>
                    <a:pt x="794" y="16"/>
                  </a:cubicBezTo>
                  <a:cubicBezTo>
                    <a:pt x="794" y="40"/>
                    <a:pt x="794" y="40"/>
                    <a:pt x="794" y="40"/>
                  </a:cubicBezTo>
                  <a:cubicBezTo>
                    <a:pt x="803" y="40"/>
                    <a:pt x="803" y="40"/>
                    <a:pt x="803" y="40"/>
                  </a:cubicBezTo>
                  <a:lnTo>
                    <a:pt x="803" y="15"/>
                  </a:lnTo>
                  <a:close/>
                  <a:moveTo>
                    <a:pt x="771" y="9"/>
                  </a:moveTo>
                  <a:cubicBezTo>
                    <a:pt x="767" y="3"/>
                    <a:pt x="762" y="0"/>
                    <a:pt x="756" y="0"/>
                  </a:cubicBezTo>
                  <a:cubicBezTo>
                    <a:pt x="749" y="0"/>
                    <a:pt x="745" y="3"/>
                    <a:pt x="742" y="9"/>
                  </a:cubicBezTo>
                  <a:cubicBezTo>
                    <a:pt x="742" y="18"/>
                    <a:pt x="742" y="18"/>
                    <a:pt x="742" y="18"/>
                  </a:cubicBezTo>
                  <a:cubicBezTo>
                    <a:pt x="743" y="18"/>
                    <a:pt x="743" y="18"/>
                    <a:pt x="743" y="18"/>
                  </a:cubicBezTo>
                  <a:cubicBezTo>
                    <a:pt x="747" y="11"/>
                    <a:pt x="751" y="8"/>
                    <a:pt x="755" y="8"/>
                  </a:cubicBezTo>
                  <a:cubicBezTo>
                    <a:pt x="763" y="8"/>
                    <a:pt x="767" y="17"/>
                    <a:pt x="767" y="35"/>
                  </a:cubicBezTo>
                  <a:cubicBezTo>
                    <a:pt x="767" y="45"/>
                    <a:pt x="765" y="53"/>
                    <a:pt x="761" y="59"/>
                  </a:cubicBezTo>
                  <a:cubicBezTo>
                    <a:pt x="757" y="63"/>
                    <a:pt x="752" y="66"/>
                    <a:pt x="746" y="66"/>
                  </a:cubicBezTo>
                  <a:cubicBezTo>
                    <a:pt x="733" y="66"/>
                    <a:pt x="727" y="57"/>
                    <a:pt x="727" y="39"/>
                  </a:cubicBezTo>
                  <a:cubicBezTo>
                    <a:pt x="727" y="0"/>
                    <a:pt x="727" y="0"/>
                    <a:pt x="727" y="0"/>
                  </a:cubicBezTo>
                  <a:cubicBezTo>
                    <a:pt x="718" y="0"/>
                    <a:pt x="718" y="0"/>
                    <a:pt x="718" y="0"/>
                  </a:cubicBezTo>
                  <a:cubicBezTo>
                    <a:pt x="718" y="38"/>
                    <a:pt x="718" y="38"/>
                    <a:pt x="718" y="38"/>
                  </a:cubicBezTo>
                  <a:cubicBezTo>
                    <a:pt x="718" y="62"/>
                    <a:pt x="727" y="73"/>
                    <a:pt x="746" y="73"/>
                  </a:cubicBezTo>
                  <a:cubicBezTo>
                    <a:pt x="755" y="73"/>
                    <a:pt x="762" y="70"/>
                    <a:pt x="768" y="63"/>
                  </a:cubicBezTo>
                  <a:cubicBezTo>
                    <a:pt x="774" y="56"/>
                    <a:pt x="777" y="46"/>
                    <a:pt x="777" y="34"/>
                  </a:cubicBezTo>
                  <a:cubicBezTo>
                    <a:pt x="777" y="23"/>
                    <a:pt x="775" y="14"/>
                    <a:pt x="771" y="9"/>
                  </a:cubicBezTo>
                  <a:moveTo>
                    <a:pt x="702" y="31"/>
                  </a:moveTo>
                  <a:cubicBezTo>
                    <a:pt x="702" y="19"/>
                    <a:pt x="698" y="11"/>
                    <a:pt x="691" y="6"/>
                  </a:cubicBezTo>
                  <a:cubicBezTo>
                    <a:pt x="686" y="2"/>
                    <a:pt x="677" y="0"/>
                    <a:pt x="666" y="0"/>
                  </a:cubicBezTo>
                  <a:cubicBezTo>
                    <a:pt x="656" y="0"/>
                    <a:pt x="647" y="1"/>
                    <a:pt x="639" y="2"/>
                  </a:cubicBezTo>
                  <a:cubicBezTo>
                    <a:pt x="639" y="10"/>
                    <a:pt x="639" y="10"/>
                    <a:pt x="639" y="10"/>
                  </a:cubicBezTo>
                  <a:cubicBezTo>
                    <a:pt x="644" y="9"/>
                    <a:pt x="648" y="8"/>
                    <a:pt x="652" y="8"/>
                  </a:cubicBezTo>
                  <a:cubicBezTo>
                    <a:pt x="650" y="12"/>
                    <a:pt x="649" y="17"/>
                    <a:pt x="649" y="21"/>
                  </a:cubicBezTo>
                  <a:cubicBezTo>
                    <a:pt x="649" y="51"/>
                    <a:pt x="649" y="51"/>
                    <a:pt x="649" y="51"/>
                  </a:cubicBezTo>
                  <a:cubicBezTo>
                    <a:pt x="649" y="61"/>
                    <a:pt x="645" y="66"/>
                    <a:pt x="638" y="66"/>
                  </a:cubicBezTo>
                  <a:cubicBezTo>
                    <a:pt x="637" y="66"/>
                    <a:pt x="636" y="65"/>
                    <a:pt x="635" y="64"/>
                  </a:cubicBezTo>
                  <a:cubicBezTo>
                    <a:pt x="634" y="65"/>
                    <a:pt x="634" y="65"/>
                    <a:pt x="634" y="65"/>
                  </a:cubicBezTo>
                  <a:cubicBezTo>
                    <a:pt x="634" y="70"/>
                    <a:pt x="634" y="70"/>
                    <a:pt x="634" y="70"/>
                  </a:cubicBezTo>
                  <a:cubicBezTo>
                    <a:pt x="635" y="72"/>
                    <a:pt x="637" y="73"/>
                    <a:pt x="640" y="73"/>
                  </a:cubicBezTo>
                  <a:cubicBezTo>
                    <a:pt x="645" y="73"/>
                    <a:pt x="649" y="71"/>
                    <a:pt x="652" y="67"/>
                  </a:cubicBezTo>
                  <a:cubicBezTo>
                    <a:pt x="656" y="63"/>
                    <a:pt x="658" y="58"/>
                    <a:pt x="658" y="50"/>
                  </a:cubicBezTo>
                  <a:cubicBezTo>
                    <a:pt x="658" y="10"/>
                    <a:pt x="658" y="10"/>
                    <a:pt x="658" y="10"/>
                  </a:cubicBezTo>
                  <a:cubicBezTo>
                    <a:pt x="658" y="9"/>
                    <a:pt x="658" y="8"/>
                    <a:pt x="659" y="8"/>
                  </a:cubicBezTo>
                  <a:cubicBezTo>
                    <a:pt x="662" y="7"/>
                    <a:pt x="664" y="7"/>
                    <a:pt x="665" y="7"/>
                  </a:cubicBezTo>
                  <a:cubicBezTo>
                    <a:pt x="674" y="7"/>
                    <a:pt x="681" y="9"/>
                    <a:pt x="685" y="12"/>
                  </a:cubicBezTo>
                  <a:cubicBezTo>
                    <a:pt x="690" y="15"/>
                    <a:pt x="693" y="22"/>
                    <a:pt x="693" y="31"/>
                  </a:cubicBezTo>
                  <a:cubicBezTo>
                    <a:pt x="693" y="72"/>
                    <a:pt x="693" y="72"/>
                    <a:pt x="693" y="72"/>
                  </a:cubicBezTo>
                  <a:cubicBezTo>
                    <a:pt x="702" y="72"/>
                    <a:pt x="702" y="72"/>
                    <a:pt x="702" y="72"/>
                  </a:cubicBezTo>
                  <a:lnTo>
                    <a:pt x="702" y="31"/>
                  </a:lnTo>
                  <a:close/>
                  <a:moveTo>
                    <a:pt x="599" y="64"/>
                  </a:moveTo>
                  <a:cubicBezTo>
                    <a:pt x="594" y="64"/>
                    <a:pt x="594" y="64"/>
                    <a:pt x="594" y="64"/>
                  </a:cubicBezTo>
                  <a:cubicBezTo>
                    <a:pt x="592" y="64"/>
                    <a:pt x="591" y="62"/>
                    <a:pt x="591" y="58"/>
                  </a:cubicBezTo>
                  <a:cubicBezTo>
                    <a:pt x="591" y="31"/>
                    <a:pt x="591" y="31"/>
                    <a:pt x="591" y="31"/>
                  </a:cubicBezTo>
                  <a:cubicBezTo>
                    <a:pt x="591" y="21"/>
                    <a:pt x="587" y="13"/>
                    <a:pt x="581" y="7"/>
                  </a:cubicBezTo>
                  <a:cubicBezTo>
                    <a:pt x="576" y="2"/>
                    <a:pt x="569" y="0"/>
                    <a:pt x="560" y="0"/>
                  </a:cubicBezTo>
                  <a:cubicBezTo>
                    <a:pt x="555" y="0"/>
                    <a:pt x="550" y="1"/>
                    <a:pt x="545" y="2"/>
                  </a:cubicBezTo>
                  <a:cubicBezTo>
                    <a:pt x="545" y="10"/>
                    <a:pt x="545" y="10"/>
                    <a:pt x="545" y="10"/>
                  </a:cubicBezTo>
                  <a:cubicBezTo>
                    <a:pt x="546" y="10"/>
                    <a:pt x="546" y="10"/>
                    <a:pt x="546" y="10"/>
                  </a:cubicBezTo>
                  <a:cubicBezTo>
                    <a:pt x="550" y="9"/>
                    <a:pt x="554" y="8"/>
                    <a:pt x="559" y="8"/>
                  </a:cubicBezTo>
                  <a:cubicBezTo>
                    <a:pt x="574" y="8"/>
                    <a:pt x="582" y="16"/>
                    <a:pt x="582" y="33"/>
                  </a:cubicBezTo>
                  <a:cubicBezTo>
                    <a:pt x="582" y="58"/>
                    <a:pt x="582" y="58"/>
                    <a:pt x="582" y="58"/>
                  </a:cubicBezTo>
                  <a:cubicBezTo>
                    <a:pt x="582" y="61"/>
                    <a:pt x="582" y="63"/>
                    <a:pt x="583" y="64"/>
                  </a:cubicBezTo>
                  <a:cubicBezTo>
                    <a:pt x="543" y="64"/>
                    <a:pt x="543" y="64"/>
                    <a:pt x="543" y="64"/>
                  </a:cubicBezTo>
                  <a:cubicBezTo>
                    <a:pt x="543" y="72"/>
                    <a:pt x="543" y="72"/>
                    <a:pt x="543" y="72"/>
                  </a:cubicBezTo>
                  <a:cubicBezTo>
                    <a:pt x="599" y="72"/>
                    <a:pt x="599" y="72"/>
                    <a:pt x="599" y="72"/>
                  </a:cubicBezTo>
                  <a:lnTo>
                    <a:pt x="599" y="64"/>
                  </a:lnTo>
                  <a:close/>
                  <a:moveTo>
                    <a:pt x="529" y="15"/>
                  </a:moveTo>
                  <a:cubicBezTo>
                    <a:pt x="529" y="10"/>
                    <a:pt x="528" y="6"/>
                    <a:pt x="525" y="3"/>
                  </a:cubicBezTo>
                  <a:cubicBezTo>
                    <a:pt x="523" y="1"/>
                    <a:pt x="520" y="0"/>
                    <a:pt x="517" y="0"/>
                  </a:cubicBezTo>
                  <a:cubicBezTo>
                    <a:pt x="516" y="0"/>
                    <a:pt x="516" y="0"/>
                    <a:pt x="516" y="0"/>
                  </a:cubicBezTo>
                  <a:cubicBezTo>
                    <a:pt x="514" y="0"/>
                    <a:pt x="512" y="0"/>
                    <a:pt x="511" y="1"/>
                  </a:cubicBezTo>
                  <a:cubicBezTo>
                    <a:pt x="511" y="8"/>
                    <a:pt x="511" y="8"/>
                    <a:pt x="511" y="8"/>
                  </a:cubicBezTo>
                  <a:cubicBezTo>
                    <a:pt x="512" y="8"/>
                    <a:pt x="512" y="8"/>
                    <a:pt x="512" y="7"/>
                  </a:cubicBezTo>
                  <a:cubicBezTo>
                    <a:pt x="513" y="7"/>
                    <a:pt x="513" y="7"/>
                    <a:pt x="513" y="7"/>
                  </a:cubicBezTo>
                  <a:cubicBezTo>
                    <a:pt x="518" y="7"/>
                    <a:pt x="520" y="10"/>
                    <a:pt x="520" y="16"/>
                  </a:cubicBezTo>
                  <a:cubicBezTo>
                    <a:pt x="520" y="97"/>
                    <a:pt x="520" y="97"/>
                    <a:pt x="520" y="97"/>
                  </a:cubicBezTo>
                  <a:cubicBezTo>
                    <a:pt x="529" y="97"/>
                    <a:pt x="529" y="97"/>
                    <a:pt x="529" y="97"/>
                  </a:cubicBezTo>
                  <a:lnTo>
                    <a:pt x="529" y="15"/>
                  </a:lnTo>
                  <a:close/>
                  <a:moveTo>
                    <a:pt x="503" y="33"/>
                  </a:moveTo>
                  <a:cubicBezTo>
                    <a:pt x="470" y="33"/>
                    <a:pt x="470" y="33"/>
                    <a:pt x="470" y="33"/>
                  </a:cubicBezTo>
                  <a:cubicBezTo>
                    <a:pt x="470" y="40"/>
                    <a:pt x="470" y="40"/>
                    <a:pt x="470" y="40"/>
                  </a:cubicBezTo>
                  <a:cubicBezTo>
                    <a:pt x="503" y="40"/>
                    <a:pt x="503" y="40"/>
                    <a:pt x="503" y="40"/>
                  </a:cubicBezTo>
                  <a:lnTo>
                    <a:pt x="503" y="33"/>
                  </a:lnTo>
                  <a:close/>
                  <a:moveTo>
                    <a:pt x="456" y="46"/>
                  </a:moveTo>
                  <a:cubicBezTo>
                    <a:pt x="456" y="26"/>
                    <a:pt x="456" y="26"/>
                    <a:pt x="456" y="26"/>
                  </a:cubicBezTo>
                  <a:cubicBezTo>
                    <a:pt x="456" y="18"/>
                    <a:pt x="454" y="11"/>
                    <a:pt x="450" y="6"/>
                  </a:cubicBezTo>
                  <a:cubicBezTo>
                    <a:pt x="446" y="2"/>
                    <a:pt x="440" y="0"/>
                    <a:pt x="434" y="0"/>
                  </a:cubicBezTo>
                  <a:cubicBezTo>
                    <a:pt x="431" y="0"/>
                    <a:pt x="429" y="0"/>
                    <a:pt x="427" y="1"/>
                  </a:cubicBezTo>
                  <a:cubicBezTo>
                    <a:pt x="427" y="8"/>
                    <a:pt x="427" y="8"/>
                    <a:pt x="427" y="8"/>
                  </a:cubicBezTo>
                  <a:cubicBezTo>
                    <a:pt x="428" y="8"/>
                    <a:pt x="428" y="8"/>
                    <a:pt x="428" y="8"/>
                  </a:cubicBezTo>
                  <a:cubicBezTo>
                    <a:pt x="429" y="8"/>
                    <a:pt x="430" y="8"/>
                    <a:pt x="432" y="8"/>
                  </a:cubicBezTo>
                  <a:cubicBezTo>
                    <a:pt x="437" y="8"/>
                    <a:pt x="441" y="9"/>
                    <a:pt x="444" y="13"/>
                  </a:cubicBezTo>
                  <a:cubicBezTo>
                    <a:pt x="446" y="16"/>
                    <a:pt x="448" y="21"/>
                    <a:pt x="448" y="28"/>
                  </a:cubicBezTo>
                  <a:cubicBezTo>
                    <a:pt x="448" y="29"/>
                    <a:pt x="448" y="29"/>
                    <a:pt x="448" y="29"/>
                  </a:cubicBezTo>
                  <a:cubicBezTo>
                    <a:pt x="448" y="36"/>
                    <a:pt x="446" y="43"/>
                    <a:pt x="444" y="49"/>
                  </a:cubicBezTo>
                  <a:cubicBezTo>
                    <a:pt x="442" y="54"/>
                    <a:pt x="439" y="58"/>
                    <a:pt x="436" y="61"/>
                  </a:cubicBezTo>
                  <a:cubicBezTo>
                    <a:pt x="433" y="63"/>
                    <a:pt x="430" y="65"/>
                    <a:pt x="428" y="65"/>
                  </a:cubicBezTo>
                  <a:cubicBezTo>
                    <a:pt x="426" y="65"/>
                    <a:pt x="424" y="64"/>
                    <a:pt x="422" y="63"/>
                  </a:cubicBezTo>
                  <a:cubicBezTo>
                    <a:pt x="421" y="63"/>
                    <a:pt x="421" y="63"/>
                    <a:pt x="421" y="63"/>
                  </a:cubicBezTo>
                  <a:cubicBezTo>
                    <a:pt x="421" y="71"/>
                    <a:pt x="421" y="71"/>
                    <a:pt x="421" y="71"/>
                  </a:cubicBezTo>
                  <a:cubicBezTo>
                    <a:pt x="423" y="73"/>
                    <a:pt x="425" y="73"/>
                    <a:pt x="427" y="73"/>
                  </a:cubicBezTo>
                  <a:cubicBezTo>
                    <a:pt x="436" y="73"/>
                    <a:pt x="442" y="67"/>
                    <a:pt x="447" y="53"/>
                  </a:cubicBezTo>
                  <a:cubicBezTo>
                    <a:pt x="447" y="53"/>
                    <a:pt x="447" y="52"/>
                    <a:pt x="448" y="52"/>
                  </a:cubicBezTo>
                  <a:cubicBezTo>
                    <a:pt x="448" y="52"/>
                    <a:pt x="448" y="53"/>
                    <a:pt x="449" y="53"/>
                  </a:cubicBezTo>
                  <a:cubicBezTo>
                    <a:pt x="449" y="61"/>
                    <a:pt x="450" y="68"/>
                    <a:pt x="451" y="72"/>
                  </a:cubicBezTo>
                  <a:cubicBezTo>
                    <a:pt x="459" y="72"/>
                    <a:pt x="459" y="72"/>
                    <a:pt x="459" y="72"/>
                  </a:cubicBezTo>
                  <a:cubicBezTo>
                    <a:pt x="459" y="71"/>
                    <a:pt x="459" y="71"/>
                    <a:pt x="459" y="71"/>
                  </a:cubicBezTo>
                  <a:cubicBezTo>
                    <a:pt x="457" y="63"/>
                    <a:pt x="456" y="55"/>
                    <a:pt x="456" y="46"/>
                  </a:cubicBezTo>
                  <a:moveTo>
                    <a:pt x="410" y="15"/>
                  </a:moveTo>
                  <a:cubicBezTo>
                    <a:pt x="410" y="10"/>
                    <a:pt x="408" y="6"/>
                    <a:pt x="406" y="3"/>
                  </a:cubicBezTo>
                  <a:cubicBezTo>
                    <a:pt x="403" y="1"/>
                    <a:pt x="400" y="0"/>
                    <a:pt x="397" y="0"/>
                  </a:cubicBezTo>
                  <a:cubicBezTo>
                    <a:pt x="397" y="0"/>
                    <a:pt x="397" y="0"/>
                    <a:pt x="397" y="0"/>
                  </a:cubicBezTo>
                  <a:cubicBezTo>
                    <a:pt x="394" y="0"/>
                    <a:pt x="393" y="0"/>
                    <a:pt x="392" y="1"/>
                  </a:cubicBezTo>
                  <a:cubicBezTo>
                    <a:pt x="392" y="8"/>
                    <a:pt x="392" y="8"/>
                    <a:pt x="392" y="8"/>
                  </a:cubicBezTo>
                  <a:cubicBezTo>
                    <a:pt x="392" y="8"/>
                    <a:pt x="392" y="8"/>
                    <a:pt x="393" y="7"/>
                  </a:cubicBezTo>
                  <a:cubicBezTo>
                    <a:pt x="394" y="7"/>
                    <a:pt x="394" y="7"/>
                    <a:pt x="394" y="7"/>
                  </a:cubicBezTo>
                  <a:cubicBezTo>
                    <a:pt x="398" y="7"/>
                    <a:pt x="401" y="10"/>
                    <a:pt x="401" y="16"/>
                  </a:cubicBezTo>
                  <a:cubicBezTo>
                    <a:pt x="401" y="72"/>
                    <a:pt x="401" y="72"/>
                    <a:pt x="401" y="72"/>
                  </a:cubicBezTo>
                  <a:cubicBezTo>
                    <a:pt x="410" y="72"/>
                    <a:pt x="410" y="72"/>
                    <a:pt x="410" y="72"/>
                  </a:cubicBezTo>
                  <a:lnTo>
                    <a:pt x="410" y="15"/>
                  </a:lnTo>
                  <a:close/>
                  <a:moveTo>
                    <a:pt x="380" y="31"/>
                  </a:moveTo>
                  <a:cubicBezTo>
                    <a:pt x="380" y="20"/>
                    <a:pt x="377" y="12"/>
                    <a:pt x="370" y="7"/>
                  </a:cubicBezTo>
                  <a:cubicBezTo>
                    <a:pt x="364" y="2"/>
                    <a:pt x="357" y="0"/>
                    <a:pt x="348" y="0"/>
                  </a:cubicBezTo>
                  <a:cubicBezTo>
                    <a:pt x="342" y="0"/>
                    <a:pt x="337" y="0"/>
                    <a:pt x="333" y="2"/>
                  </a:cubicBezTo>
                  <a:cubicBezTo>
                    <a:pt x="333" y="10"/>
                    <a:pt x="333" y="10"/>
                    <a:pt x="333" y="10"/>
                  </a:cubicBezTo>
                  <a:cubicBezTo>
                    <a:pt x="334" y="10"/>
                    <a:pt x="334" y="10"/>
                    <a:pt x="334" y="10"/>
                  </a:cubicBezTo>
                  <a:cubicBezTo>
                    <a:pt x="337" y="8"/>
                    <a:pt x="342" y="8"/>
                    <a:pt x="347" y="8"/>
                  </a:cubicBezTo>
                  <a:cubicBezTo>
                    <a:pt x="363" y="8"/>
                    <a:pt x="371" y="16"/>
                    <a:pt x="371" y="33"/>
                  </a:cubicBezTo>
                  <a:cubicBezTo>
                    <a:pt x="371" y="72"/>
                    <a:pt x="371" y="72"/>
                    <a:pt x="371" y="72"/>
                  </a:cubicBezTo>
                  <a:cubicBezTo>
                    <a:pt x="380" y="72"/>
                    <a:pt x="380" y="72"/>
                    <a:pt x="380" y="72"/>
                  </a:cubicBezTo>
                  <a:lnTo>
                    <a:pt x="380" y="31"/>
                  </a:lnTo>
                  <a:close/>
                  <a:moveTo>
                    <a:pt x="322" y="15"/>
                  </a:moveTo>
                  <a:cubicBezTo>
                    <a:pt x="322" y="10"/>
                    <a:pt x="321" y="6"/>
                    <a:pt x="318" y="3"/>
                  </a:cubicBezTo>
                  <a:cubicBezTo>
                    <a:pt x="316" y="1"/>
                    <a:pt x="313" y="0"/>
                    <a:pt x="310" y="0"/>
                  </a:cubicBezTo>
                  <a:cubicBezTo>
                    <a:pt x="309" y="0"/>
                    <a:pt x="309" y="0"/>
                    <a:pt x="309" y="0"/>
                  </a:cubicBezTo>
                  <a:cubicBezTo>
                    <a:pt x="307" y="0"/>
                    <a:pt x="305" y="0"/>
                    <a:pt x="304" y="1"/>
                  </a:cubicBezTo>
                  <a:cubicBezTo>
                    <a:pt x="304" y="8"/>
                    <a:pt x="304" y="8"/>
                    <a:pt x="304" y="8"/>
                  </a:cubicBezTo>
                  <a:cubicBezTo>
                    <a:pt x="305" y="8"/>
                    <a:pt x="305" y="8"/>
                    <a:pt x="305" y="7"/>
                  </a:cubicBezTo>
                  <a:cubicBezTo>
                    <a:pt x="306" y="7"/>
                    <a:pt x="306" y="7"/>
                    <a:pt x="306" y="7"/>
                  </a:cubicBezTo>
                  <a:cubicBezTo>
                    <a:pt x="311" y="7"/>
                    <a:pt x="313" y="10"/>
                    <a:pt x="313" y="16"/>
                  </a:cubicBezTo>
                  <a:cubicBezTo>
                    <a:pt x="313" y="40"/>
                    <a:pt x="313" y="40"/>
                    <a:pt x="313" y="40"/>
                  </a:cubicBezTo>
                  <a:cubicBezTo>
                    <a:pt x="322" y="40"/>
                    <a:pt x="322" y="40"/>
                    <a:pt x="322" y="40"/>
                  </a:cubicBezTo>
                  <a:lnTo>
                    <a:pt x="322" y="15"/>
                  </a:lnTo>
                  <a:close/>
                  <a:moveTo>
                    <a:pt x="293" y="15"/>
                  </a:moveTo>
                  <a:cubicBezTo>
                    <a:pt x="293" y="10"/>
                    <a:pt x="291" y="6"/>
                    <a:pt x="289" y="3"/>
                  </a:cubicBezTo>
                  <a:cubicBezTo>
                    <a:pt x="286" y="1"/>
                    <a:pt x="283" y="0"/>
                    <a:pt x="280" y="0"/>
                  </a:cubicBezTo>
                  <a:cubicBezTo>
                    <a:pt x="280" y="0"/>
                    <a:pt x="280" y="0"/>
                    <a:pt x="280" y="0"/>
                  </a:cubicBezTo>
                  <a:cubicBezTo>
                    <a:pt x="277" y="0"/>
                    <a:pt x="276" y="0"/>
                    <a:pt x="275" y="1"/>
                  </a:cubicBezTo>
                  <a:cubicBezTo>
                    <a:pt x="275" y="8"/>
                    <a:pt x="275" y="8"/>
                    <a:pt x="275" y="8"/>
                  </a:cubicBezTo>
                  <a:cubicBezTo>
                    <a:pt x="275" y="8"/>
                    <a:pt x="275" y="8"/>
                    <a:pt x="276" y="7"/>
                  </a:cubicBezTo>
                  <a:cubicBezTo>
                    <a:pt x="277" y="7"/>
                    <a:pt x="277" y="7"/>
                    <a:pt x="277" y="7"/>
                  </a:cubicBezTo>
                  <a:cubicBezTo>
                    <a:pt x="281" y="7"/>
                    <a:pt x="284" y="10"/>
                    <a:pt x="284" y="16"/>
                  </a:cubicBezTo>
                  <a:cubicBezTo>
                    <a:pt x="284" y="72"/>
                    <a:pt x="284" y="72"/>
                    <a:pt x="284" y="72"/>
                  </a:cubicBezTo>
                  <a:cubicBezTo>
                    <a:pt x="293" y="72"/>
                    <a:pt x="293" y="72"/>
                    <a:pt x="293" y="72"/>
                  </a:cubicBezTo>
                  <a:lnTo>
                    <a:pt x="293" y="15"/>
                  </a:lnTo>
                  <a:close/>
                  <a:moveTo>
                    <a:pt x="263" y="15"/>
                  </a:moveTo>
                  <a:cubicBezTo>
                    <a:pt x="263" y="10"/>
                    <a:pt x="261" y="6"/>
                    <a:pt x="258" y="3"/>
                  </a:cubicBezTo>
                  <a:cubicBezTo>
                    <a:pt x="256" y="1"/>
                    <a:pt x="253" y="0"/>
                    <a:pt x="250" y="0"/>
                  </a:cubicBezTo>
                  <a:cubicBezTo>
                    <a:pt x="250" y="0"/>
                    <a:pt x="250" y="0"/>
                    <a:pt x="250" y="0"/>
                  </a:cubicBezTo>
                  <a:cubicBezTo>
                    <a:pt x="247" y="0"/>
                    <a:pt x="246" y="0"/>
                    <a:pt x="245" y="1"/>
                  </a:cubicBezTo>
                  <a:cubicBezTo>
                    <a:pt x="245" y="8"/>
                    <a:pt x="245" y="8"/>
                    <a:pt x="245" y="8"/>
                  </a:cubicBezTo>
                  <a:cubicBezTo>
                    <a:pt x="245" y="8"/>
                    <a:pt x="245" y="8"/>
                    <a:pt x="246" y="7"/>
                  </a:cubicBezTo>
                  <a:cubicBezTo>
                    <a:pt x="246" y="7"/>
                    <a:pt x="246" y="7"/>
                    <a:pt x="246" y="7"/>
                  </a:cubicBezTo>
                  <a:cubicBezTo>
                    <a:pt x="251" y="7"/>
                    <a:pt x="254" y="10"/>
                    <a:pt x="254" y="16"/>
                  </a:cubicBezTo>
                  <a:cubicBezTo>
                    <a:pt x="254" y="97"/>
                    <a:pt x="254" y="97"/>
                    <a:pt x="254" y="97"/>
                  </a:cubicBezTo>
                  <a:cubicBezTo>
                    <a:pt x="263" y="97"/>
                    <a:pt x="263" y="97"/>
                    <a:pt x="263" y="97"/>
                  </a:cubicBezTo>
                  <a:lnTo>
                    <a:pt x="263" y="15"/>
                  </a:lnTo>
                  <a:close/>
                  <a:moveTo>
                    <a:pt x="210" y="64"/>
                  </a:moveTo>
                  <a:cubicBezTo>
                    <a:pt x="205" y="64"/>
                    <a:pt x="205" y="64"/>
                    <a:pt x="205" y="64"/>
                  </a:cubicBezTo>
                  <a:cubicBezTo>
                    <a:pt x="202" y="64"/>
                    <a:pt x="201" y="62"/>
                    <a:pt x="201" y="58"/>
                  </a:cubicBezTo>
                  <a:cubicBezTo>
                    <a:pt x="201" y="31"/>
                    <a:pt x="201" y="31"/>
                    <a:pt x="201" y="31"/>
                  </a:cubicBezTo>
                  <a:cubicBezTo>
                    <a:pt x="201" y="21"/>
                    <a:pt x="198" y="13"/>
                    <a:pt x="191" y="7"/>
                  </a:cubicBezTo>
                  <a:cubicBezTo>
                    <a:pt x="186" y="2"/>
                    <a:pt x="179" y="0"/>
                    <a:pt x="171" y="0"/>
                  </a:cubicBezTo>
                  <a:cubicBezTo>
                    <a:pt x="165" y="0"/>
                    <a:pt x="160" y="1"/>
                    <a:pt x="156" y="2"/>
                  </a:cubicBezTo>
                  <a:cubicBezTo>
                    <a:pt x="156" y="10"/>
                    <a:pt x="156" y="10"/>
                    <a:pt x="156" y="10"/>
                  </a:cubicBezTo>
                  <a:cubicBezTo>
                    <a:pt x="156" y="10"/>
                    <a:pt x="156" y="10"/>
                    <a:pt x="156" y="10"/>
                  </a:cubicBezTo>
                  <a:cubicBezTo>
                    <a:pt x="160" y="9"/>
                    <a:pt x="164" y="8"/>
                    <a:pt x="169" y="8"/>
                  </a:cubicBezTo>
                  <a:cubicBezTo>
                    <a:pt x="184" y="8"/>
                    <a:pt x="192" y="16"/>
                    <a:pt x="192" y="33"/>
                  </a:cubicBezTo>
                  <a:cubicBezTo>
                    <a:pt x="192" y="58"/>
                    <a:pt x="192" y="58"/>
                    <a:pt x="192" y="58"/>
                  </a:cubicBezTo>
                  <a:cubicBezTo>
                    <a:pt x="192" y="61"/>
                    <a:pt x="192" y="63"/>
                    <a:pt x="193" y="64"/>
                  </a:cubicBezTo>
                  <a:cubicBezTo>
                    <a:pt x="153" y="64"/>
                    <a:pt x="153" y="64"/>
                    <a:pt x="153" y="64"/>
                  </a:cubicBezTo>
                  <a:cubicBezTo>
                    <a:pt x="153" y="72"/>
                    <a:pt x="153" y="72"/>
                    <a:pt x="153" y="72"/>
                  </a:cubicBezTo>
                  <a:cubicBezTo>
                    <a:pt x="210" y="72"/>
                    <a:pt x="210" y="72"/>
                    <a:pt x="210" y="72"/>
                  </a:cubicBezTo>
                  <a:lnTo>
                    <a:pt x="210" y="64"/>
                  </a:lnTo>
                  <a:close/>
                  <a:moveTo>
                    <a:pt x="140" y="23"/>
                  </a:moveTo>
                  <a:cubicBezTo>
                    <a:pt x="140" y="15"/>
                    <a:pt x="138" y="9"/>
                    <a:pt x="134" y="5"/>
                  </a:cubicBezTo>
                  <a:cubicBezTo>
                    <a:pt x="130" y="2"/>
                    <a:pt x="125" y="0"/>
                    <a:pt x="120" y="0"/>
                  </a:cubicBezTo>
                  <a:cubicBezTo>
                    <a:pt x="117" y="0"/>
                    <a:pt x="114" y="1"/>
                    <a:pt x="113" y="1"/>
                  </a:cubicBezTo>
                  <a:cubicBezTo>
                    <a:pt x="113" y="9"/>
                    <a:pt x="113" y="9"/>
                    <a:pt x="113" y="9"/>
                  </a:cubicBezTo>
                  <a:cubicBezTo>
                    <a:pt x="114" y="9"/>
                    <a:pt x="114" y="9"/>
                    <a:pt x="114" y="9"/>
                  </a:cubicBezTo>
                  <a:cubicBezTo>
                    <a:pt x="115" y="8"/>
                    <a:pt x="117" y="8"/>
                    <a:pt x="118" y="8"/>
                  </a:cubicBezTo>
                  <a:cubicBezTo>
                    <a:pt x="127" y="8"/>
                    <a:pt x="131" y="13"/>
                    <a:pt x="131" y="24"/>
                  </a:cubicBezTo>
                  <a:cubicBezTo>
                    <a:pt x="131" y="64"/>
                    <a:pt x="131" y="64"/>
                    <a:pt x="131" y="64"/>
                  </a:cubicBezTo>
                  <a:cubicBezTo>
                    <a:pt x="111" y="64"/>
                    <a:pt x="111" y="64"/>
                    <a:pt x="111" y="64"/>
                  </a:cubicBezTo>
                  <a:cubicBezTo>
                    <a:pt x="111" y="72"/>
                    <a:pt x="111" y="72"/>
                    <a:pt x="111" y="72"/>
                  </a:cubicBezTo>
                  <a:cubicBezTo>
                    <a:pt x="140" y="72"/>
                    <a:pt x="140" y="72"/>
                    <a:pt x="140" y="72"/>
                  </a:cubicBezTo>
                  <a:lnTo>
                    <a:pt x="140" y="23"/>
                  </a:lnTo>
                  <a:close/>
                  <a:moveTo>
                    <a:pt x="96" y="46"/>
                  </a:moveTo>
                  <a:cubicBezTo>
                    <a:pt x="96" y="26"/>
                    <a:pt x="96" y="26"/>
                    <a:pt x="96" y="26"/>
                  </a:cubicBezTo>
                  <a:cubicBezTo>
                    <a:pt x="96" y="18"/>
                    <a:pt x="94" y="11"/>
                    <a:pt x="90" y="6"/>
                  </a:cubicBezTo>
                  <a:cubicBezTo>
                    <a:pt x="86" y="2"/>
                    <a:pt x="81" y="0"/>
                    <a:pt x="74" y="0"/>
                  </a:cubicBezTo>
                  <a:cubicBezTo>
                    <a:pt x="71" y="0"/>
                    <a:pt x="69" y="0"/>
                    <a:pt x="67" y="1"/>
                  </a:cubicBezTo>
                  <a:cubicBezTo>
                    <a:pt x="67" y="8"/>
                    <a:pt x="67" y="8"/>
                    <a:pt x="67" y="8"/>
                  </a:cubicBezTo>
                  <a:cubicBezTo>
                    <a:pt x="68" y="8"/>
                    <a:pt x="68" y="8"/>
                    <a:pt x="68" y="8"/>
                  </a:cubicBezTo>
                  <a:cubicBezTo>
                    <a:pt x="69" y="8"/>
                    <a:pt x="71" y="8"/>
                    <a:pt x="73" y="8"/>
                  </a:cubicBezTo>
                  <a:cubicBezTo>
                    <a:pt x="77" y="8"/>
                    <a:pt x="81" y="9"/>
                    <a:pt x="84" y="13"/>
                  </a:cubicBezTo>
                  <a:cubicBezTo>
                    <a:pt x="86" y="16"/>
                    <a:pt x="88" y="21"/>
                    <a:pt x="88" y="28"/>
                  </a:cubicBezTo>
                  <a:cubicBezTo>
                    <a:pt x="88" y="29"/>
                    <a:pt x="88" y="29"/>
                    <a:pt x="88" y="29"/>
                  </a:cubicBezTo>
                  <a:cubicBezTo>
                    <a:pt x="88" y="36"/>
                    <a:pt x="87" y="43"/>
                    <a:pt x="84" y="49"/>
                  </a:cubicBezTo>
                  <a:cubicBezTo>
                    <a:pt x="82" y="54"/>
                    <a:pt x="79" y="58"/>
                    <a:pt x="76" y="61"/>
                  </a:cubicBezTo>
                  <a:cubicBezTo>
                    <a:pt x="73" y="63"/>
                    <a:pt x="70" y="65"/>
                    <a:pt x="68" y="65"/>
                  </a:cubicBezTo>
                  <a:cubicBezTo>
                    <a:pt x="66" y="65"/>
                    <a:pt x="64" y="64"/>
                    <a:pt x="62" y="63"/>
                  </a:cubicBezTo>
                  <a:cubicBezTo>
                    <a:pt x="61" y="63"/>
                    <a:pt x="61" y="63"/>
                    <a:pt x="61" y="63"/>
                  </a:cubicBezTo>
                  <a:cubicBezTo>
                    <a:pt x="61" y="71"/>
                    <a:pt x="61" y="71"/>
                    <a:pt x="61" y="71"/>
                  </a:cubicBezTo>
                  <a:cubicBezTo>
                    <a:pt x="63" y="73"/>
                    <a:pt x="65" y="73"/>
                    <a:pt x="67" y="73"/>
                  </a:cubicBezTo>
                  <a:cubicBezTo>
                    <a:pt x="76" y="73"/>
                    <a:pt x="82" y="67"/>
                    <a:pt x="87" y="53"/>
                  </a:cubicBezTo>
                  <a:cubicBezTo>
                    <a:pt x="87" y="53"/>
                    <a:pt x="87" y="52"/>
                    <a:pt x="88" y="52"/>
                  </a:cubicBezTo>
                  <a:cubicBezTo>
                    <a:pt x="88" y="52"/>
                    <a:pt x="89" y="53"/>
                    <a:pt x="89" y="53"/>
                  </a:cubicBezTo>
                  <a:cubicBezTo>
                    <a:pt x="89" y="61"/>
                    <a:pt x="90" y="68"/>
                    <a:pt x="91" y="72"/>
                  </a:cubicBezTo>
                  <a:cubicBezTo>
                    <a:pt x="99" y="72"/>
                    <a:pt x="99" y="72"/>
                    <a:pt x="99" y="72"/>
                  </a:cubicBezTo>
                  <a:cubicBezTo>
                    <a:pt x="99" y="71"/>
                    <a:pt x="99" y="71"/>
                    <a:pt x="99" y="71"/>
                  </a:cubicBezTo>
                  <a:cubicBezTo>
                    <a:pt x="97" y="63"/>
                    <a:pt x="96" y="55"/>
                    <a:pt x="96" y="46"/>
                  </a:cubicBezTo>
                  <a:moveTo>
                    <a:pt x="56" y="64"/>
                  </a:moveTo>
                  <a:cubicBezTo>
                    <a:pt x="51" y="64"/>
                    <a:pt x="51" y="64"/>
                    <a:pt x="51" y="64"/>
                  </a:cubicBezTo>
                  <a:cubicBezTo>
                    <a:pt x="48" y="64"/>
                    <a:pt x="47" y="62"/>
                    <a:pt x="47" y="58"/>
                  </a:cubicBezTo>
                  <a:cubicBezTo>
                    <a:pt x="47" y="31"/>
                    <a:pt x="47" y="31"/>
                    <a:pt x="47" y="31"/>
                  </a:cubicBezTo>
                  <a:cubicBezTo>
                    <a:pt x="47" y="21"/>
                    <a:pt x="44" y="13"/>
                    <a:pt x="38" y="7"/>
                  </a:cubicBezTo>
                  <a:cubicBezTo>
                    <a:pt x="32" y="2"/>
                    <a:pt x="25" y="0"/>
                    <a:pt x="17" y="0"/>
                  </a:cubicBezTo>
                  <a:cubicBezTo>
                    <a:pt x="11" y="0"/>
                    <a:pt x="6" y="1"/>
                    <a:pt x="2" y="2"/>
                  </a:cubicBezTo>
                  <a:cubicBezTo>
                    <a:pt x="2" y="10"/>
                    <a:pt x="2" y="10"/>
                    <a:pt x="2" y="10"/>
                  </a:cubicBezTo>
                  <a:cubicBezTo>
                    <a:pt x="3" y="10"/>
                    <a:pt x="3" y="10"/>
                    <a:pt x="3" y="10"/>
                  </a:cubicBezTo>
                  <a:cubicBezTo>
                    <a:pt x="6" y="9"/>
                    <a:pt x="10" y="8"/>
                    <a:pt x="15" y="8"/>
                  </a:cubicBezTo>
                  <a:cubicBezTo>
                    <a:pt x="31" y="8"/>
                    <a:pt x="38" y="16"/>
                    <a:pt x="38" y="33"/>
                  </a:cubicBezTo>
                  <a:cubicBezTo>
                    <a:pt x="38" y="58"/>
                    <a:pt x="38" y="58"/>
                    <a:pt x="38" y="58"/>
                  </a:cubicBezTo>
                  <a:cubicBezTo>
                    <a:pt x="38" y="61"/>
                    <a:pt x="39" y="63"/>
                    <a:pt x="40" y="64"/>
                  </a:cubicBezTo>
                  <a:cubicBezTo>
                    <a:pt x="0" y="64"/>
                    <a:pt x="0" y="64"/>
                    <a:pt x="0" y="64"/>
                  </a:cubicBezTo>
                  <a:cubicBezTo>
                    <a:pt x="0" y="72"/>
                    <a:pt x="0" y="72"/>
                    <a:pt x="0" y="72"/>
                  </a:cubicBezTo>
                  <a:cubicBezTo>
                    <a:pt x="56" y="72"/>
                    <a:pt x="56" y="72"/>
                    <a:pt x="56" y="72"/>
                  </a:cubicBezTo>
                  <a:lnTo>
                    <a:pt x="56" y="64"/>
                  </a:lnTo>
                  <a:close/>
                </a:path>
              </a:pathLst>
            </a:custGeom>
            <a:solidFill>
              <a:srgbClr val="575756"/>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Assistant"/>
                <a:ea typeface="Assistant"/>
                <a:cs typeface="Assistant"/>
                <a:sym typeface="Assistant"/>
              </a:endParaRPr>
            </a:p>
          </p:txBody>
        </p:sp>
        <p:grpSp>
          <p:nvGrpSpPr>
            <p:cNvPr id="31" name="Google Shape;31;p3"/>
            <p:cNvGrpSpPr/>
            <p:nvPr/>
          </p:nvGrpSpPr>
          <p:grpSpPr>
            <a:xfrm>
              <a:off x="2530476" y="6227763"/>
              <a:ext cx="412800" cy="417600"/>
              <a:chOff x="2530476" y="6227763"/>
              <a:chExt cx="412800" cy="417600"/>
            </a:xfrm>
          </p:grpSpPr>
          <p:sp>
            <p:nvSpPr>
              <p:cNvPr id="32" name="Google Shape;32;p3"/>
              <p:cNvSpPr/>
              <p:nvPr/>
            </p:nvSpPr>
            <p:spPr>
              <a:xfrm>
                <a:off x="2530476" y="6227763"/>
                <a:ext cx="412800" cy="417600"/>
              </a:xfrm>
              <a:prstGeom prst="ellipse">
                <a:avLst/>
              </a:prstGeom>
              <a:solidFill>
                <a:schemeClr val="l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Assistant"/>
                  <a:ea typeface="Assistant"/>
                  <a:cs typeface="Assistant"/>
                  <a:sym typeface="Assistant"/>
                </a:endParaRPr>
              </a:p>
            </p:txBody>
          </p:sp>
          <p:sp>
            <p:nvSpPr>
              <p:cNvPr id="33" name="Google Shape;33;p3"/>
              <p:cNvSpPr/>
              <p:nvPr/>
            </p:nvSpPr>
            <p:spPr>
              <a:xfrm>
                <a:off x="2752726" y="6480175"/>
                <a:ext cx="65088" cy="96838"/>
              </a:xfrm>
              <a:custGeom>
                <a:rect b="b" l="l" r="r" t="t"/>
                <a:pathLst>
                  <a:path extrusionOk="0" h="56" w="38">
                    <a:moveTo>
                      <a:pt x="38" y="56"/>
                    </a:moveTo>
                    <a:cubicBezTo>
                      <a:pt x="18" y="45"/>
                      <a:pt x="20" y="24"/>
                      <a:pt x="32" y="7"/>
                    </a:cubicBezTo>
                    <a:cubicBezTo>
                      <a:pt x="18" y="0"/>
                      <a:pt x="18" y="0"/>
                      <a:pt x="18" y="0"/>
                    </a:cubicBezTo>
                    <a:cubicBezTo>
                      <a:pt x="1" y="12"/>
                      <a:pt x="0" y="41"/>
                      <a:pt x="11" y="56"/>
                    </a:cubicBezTo>
                    <a:lnTo>
                      <a:pt x="38" y="56"/>
                    </a:lnTo>
                    <a:close/>
                  </a:path>
                </a:pathLst>
              </a:cu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Assistant"/>
                  <a:ea typeface="Assistant"/>
                  <a:cs typeface="Assistant"/>
                  <a:sym typeface="Assistant"/>
                </a:endParaRPr>
              </a:p>
            </p:txBody>
          </p:sp>
          <p:sp>
            <p:nvSpPr>
              <p:cNvPr id="34" name="Google Shape;34;p3"/>
              <p:cNvSpPr/>
              <p:nvPr/>
            </p:nvSpPr>
            <p:spPr>
              <a:xfrm>
                <a:off x="2576513" y="6284913"/>
                <a:ext cx="238125" cy="292100"/>
              </a:xfrm>
              <a:custGeom>
                <a:rect b="b" l="l" r="r" t="t"/>
                <a:pathLst>
                  <a:path extrusionOk="0" h="169" w="140">
                    <a:moveTo>
                      <a:pt x="81" y="169"/>
                    </a:moveTo>
                    <a:cubicBezTo>
                      <a:pt x="107" y="169"/>
                      <a:pt x="107" y="169"/>
                      <a:pt x="107" y="169"/>
                    </a:cubicBezTo>
                    <a:cubicBezTo>
                      <a:pt x="100" y="156"/>
                      <a:pt x="101" y="138"/>
                      <a:pt x="107" y="124"/>
                    </a:cubicBezTo>
                    <a:cubicBezTo>
                      <a:pt x="115" y="106"/>
                      <a:pt x="140" y="96"/>
                      <a:pt x="139" y="73"/>
                    </a:cubicBezTo>
                    <a:cubicBezTo>
                      <a:pt x="138" y="43"/>
                      <a:pt x="108" y="13"/>
                      <a:pt x="83" y="0"/>
                    </a:cubicBezTo>
                    <a:cubicBezTo>
                      <a:pt x="101" y="35"/>
                      <a:pt x="0" y="78"/>
                      <a:pt x="80" y="119"/>
                    </a:cubicBezTo>
                    <a:cubicBezTo>
                      <a:pt x="80" y="119"/>
                      <a:pt x="83" y="113"/>
                      <a:pt x="85" y="109"/>
                    </a:cubicBezTo>
                    <a:cubicBezTo>
                      <a:pt x="86" y="106"/>
                      <a:pt x="90" y="101"/>
                      <a:pt x="90" y="101"/>
                    </a:cubicBezTo>
                    <a:cubicBezTo>
                      <a:pt x="42" y="78"/>
                      <a:pt x="95" y="47"/>
                      <a:pt x="91" y="13"/>
                    </a:cubicBezTo>
                    <a:cubicBezTo>
                      <a:pt x="103" y="26"/>
                      <a:pt x="121" y="53"/>
                      <a:pt x="119" y="71"/>
                    </a:cubicBezTo>
                    <a:cubicBezTo>
                      <a:pt x="117" y="89"/>
                      <a:pt x="100" y="97"/>
                      <a:pt x="91" y="111"/>
                    </a:cubicBezTo>
                    <a:cubicBezTo>
                      <a:pt x="81" y="124"/>
                      <a:pt x="80" y="149"/>
                      <a:pt x="81" y="169"/>
                    </a:cubicBezTo>
                  </a:path>
                </a:pathLst>
              </a:cu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Assistant"/>
                  <a:ea typeface="Assistant"/>
                  <a:cs typeface="Assistant"/>
                  <a:sym typeface="Assistant"/>
                </a:endParaRPr>
              </a:p>
            </p:txBody>
          </p:sp>
          <p:sp>
            <p:nvSpPr>
              <p:cNvPr id="35" name="Google Shape;35;p3"/>
              <p:cNvSpPr/>
              <p:nvPr/>
            </p:nvSpPr>
            <p:spPr>
              <a:xfrm>
                <a:off x="2652713" y="6473825"/>
                <a:ext cx="57150" cy="103188"/>
              </a:xfrm>
              <a:custGeom>
                <a:rect b="b" l="l" r="r" t="t"/>
                <a:pathLst>
                  <a:path extrusionOk="0" h="59" w="33">
                    <a:moveTo>
                      <a:pt x="33" y="15"/>
                    </a:moveTo>
                    <a:cubicBezTo>
                      <a:pt x="33" y="15"/>
                      <a:pt x="27" y="12"/>
                      <a:pt x="23" y="9"/>
                    </a:cubicBezTo>
                    <a:cubicBezTo>
                      <a:pt x="18" y="6"/>
                      <a:pt x="10" y="0"/>
                      <a:pt x="10" y="0"/>
                    </a:cubicBezTo>
                    <a:cubicBezTo>
                      <a:pt x="16" y="20"/>
                      <a:pt x="16" y="45"/>
                      <a:pt x="0" y="59"/>
                    </a:cubicBezTo>
                    <a:cubicBezTo>
                      <a:pt x="30" y="59"/>
                      <a:pt x="30" y="59"/>
                      <a:pt x="30" y="59"/>
                    </a:cubicBezTo>
                    <a:cubicBezTo>
                      <a:pt x="30" y="42"/>
                      <a:pt x="30" y="29"/>
                      <a:pt x="33" y="15"/>
                    </a:cubicBezTo>
                  </a:path>
                </a:pathLst>
              </a:cu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Assistant"/>
                  <a:ea typeface="Assistant"/>
                  <a:cs typeface="Assistant"/>
                  <a:sym typeface="Assistant"/>
                </a:endParaRPr>
              </a:p>
            </p:txBody>
          </p:sp>
        </p:grpSp>
      </p:grpSp>
      <p:sp>
        <p:nvSpPr>
          <p:cNvPr id="36" name="Google Shape;36;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lgn="r">
              <a:buNone/>
              <a:defRPr sz="1300">
                <a:solidFill>
                  <a:schemeClr val="dk1"/>
                </a:solidFill>
                <a:latin typeface="Assistant"/>
                <a:ea typeface="Assistant"/>
                <a:cs typeface="Assistant"/>
                <a:sym typeface="Assistant"/>
              </a:defRPr>
            </a:lvl1pPr>
            <a:lvl2pPr lvl="1" algn="r">
              <a:buNone/>
              <a:defRPr sz="1300">
                <a:solidFill>
                  <a:schemeClr val="dk1"/>
                </a:solidFill>
                <a:latin typeface="Assistant"/>
                <a:ea typeface="Assistant"/>
                <a:cs typeface="Assistant"/>
                <a:sym typeface="Assistant"/>
              </a:defRPr>
            </a:lvl2pPr>
            <a:lvl3pPr lvl="2" algn="r">
              <a:buNone/>
              <a:defRPr sz="1300">
                <a:solidFill>
                  <a:schemeClr val="dk1"/>
                </a:solidFill>
                <a:latin typeface="Assistant"/>
                <a:ea typeface="Assistant"/>
                <a:cs typeface="Assistant"/>
                <a:sym typeface="Assistant"/>
              </a:defRPr>
            </a:lvl3pPr>
            <a:lvl4pPr lvl="3" algn="r">
              <a:buNone/>
              <a:defRPr sz="1300">
                <a:solidFill>
                  <a:schemeClr val="dk1"/>
                </a:solidFill>
                <a:latin typeface="Assistant"/>
                <a:ea typeface="Assistant"/>
                <a:cs typeface="Assistant"/>
                <a:sym typeface="Assistant"/>
              </a:defRPr>
            </a:lvl4pPr>
            <a:lvl5pPr lvl="4" algn="r">
              <a:buNone/>
              <a:defRPr sz="1300">
                <a:solidFill>
                  <a:schemeClr val="dk1"/>
                </a:solidFill>
                <a:latin typeface="Assistant"/>
                <a:ea typeface="Assistant"/>
                <a:cs typeface="Assistant"/>
                <a:sym typeface="Assistant"/>
              </a:defRPr>
            </a:lvl5pPr>
            <a:lvl6pPr lvl="5" algn="r">
              <a:buNone/>
              <a:defRPr sz="1300">
                <a:solidFill>
                  <a:schemeClr val="dk1"/>
                </a:solidFill>
                <a:latin typeface="Assistant"/>
                <a:ea typeface="Assistant"/>
                <a:cs typeface="Assistant"/>
                <a:sym typeface="Assistant"/>
              </a:defRPr>
            </a:lvl6pPr>
            <a:lvl7pPr lvl="6" algn="r">
              <a:buNone/>
              <a:defRPr sz="1300">
                <a:solidFill>
                  <a:schemeClr val="dk1"/>
                </a:solidFill>
                <a:latin typeface="Assistant"/>
                <a:ea typeface="Assistant"/>
                <a:cs typeface="Assistant"/>
                <a:sym typeface="Assistant"/>
              </a:defRPr>
            </a:lvl7pPr>
            <a:lvl8pPr lvl="7" algn="r">
              <a:buNone/>
              <a:defRPr sz="1300">
                <a:solidFill>
                  <a:schemeClr val="dk1"/>
                </a:solidFill>
                <a:latin typeface="Assistant"/>
                <a:ea typeface="Assistant"/>
                <a:cs typeface="Assistant"/>
                <a:sym typeface="Assistant"/>
              </a:defRPr>
            </a:lvl8pPr>
            <a:lvl9pPr lvl="8" algn="r">
              <a:buNone/>
              <a:defRPr sz="1300">
                <a:solidFill>
                  <a:schemeClr val="dk1"/>
                </a:solidFill>
                <a:latin typeface="Assistant"/>
                <a:ea typeface="Assistant"/>
                <a:cs typeface="Assistant"/>
                <a:sym typeface="Assistan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Title Slide" showMasterSp="0">
  <p:cSld name="10_Title Slide">
    <p:spTree>
      <p:nvGrpSpPr>
        <p:cNvPr id="188" name="Shape 188"/>
        <p:cNvGrpSpPr/>
        <p:nvPr/>
      </p:nvGrpSpPr>
      <p:grpSpPr>
        <a:xfrm>
          <a:off x="0" y="0"/>
          <a:ext cx="0" cy="0"/>
          <a:chOff x="0" y="0"/>
          <a:chExt cx="0" cy="0"/>
        </a:xfrm>
      </p:grpSpPr>
      <p:sp>
        <p:nvSpPr>
          <p:cNvPr id="189" name="Google Shape;189;p21"/>
          <p:cNvSpPr/>
          <p:nvPr/>
        </p:nvSpPr>
        <p:spPr>
          <a:xfrm>
            <a:off x="0" y="159623"/>
            <a:ext cx="2565044" cy="3484292"/>
          </a:xfrm>
          <a:custGeom>
            <a:rect b="b" l="l" r="r" t="t"/>
            <a:pathLst>
              <a:path extrusionOk="0" h="4645723" w="3420059">
                <a:moveTo>
                  <a:pt x="0" y="0"/>
                </a:moveTo>
                <a:lnTo>
                  <a:pt x="3420059" y="1895938"/>
                </a:lnTo>
                <a:lnTo>
                  <a:pt x="3420059" y="3768715"/>
                </a:lnTo>
                <a:lnTo>
                  <a:pt x="0" y="4645723"/>
                </a:lnTo>
                <a:lnTo>
                  <a:pt x="0" y="0"/>
                </a:lnTo>
                <a:close/>
              </a:path>
            </a:pathLst>
          </a:custGeom>
          <a:blipFill rotWithShape="1">
            <a:blip r:embed="rId2">
              <a:alphaModFix/>
            </a:blip>
            <a:stretch>
              <a:fillRect b="0" l="-38974" r="-64525" t="0"/>
            </a:stretch>
          </a:blip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90" name="Google Shape;190;p21"/>
          <p:cNvSpPr/>
          <p:nvPr/>
        </p:nvSpPr>
        <p:spPr>
          <a:xfrm>
            <a:off x="0" y="3038459"/>
            <a:ext cx="2565044" cy="1740125"/>
          </a:xfrm>
          <a:custGeom>
            <a:rect b="b" l="l" r="r" t="t"/>
            <a:pathLst>
              <a:path extrusionOk="0" h="2320166" w="3420059">
                <a:moveTo>
                  <a:pt x="3420059" y="0"/>
                </a:moveTo>
                <a:lnTo>
                  <a:pt x="3420059" y="652471"/>
                </a:lnTo>
                <a:lnTo>
                  <a:pt x="0" y="2320166"/>
                </a:lnTo>
                <a:lnTo>
                  <a:pt x="0" y="968871"/>
                </a:lnTo>
                <a:lnTo>
                  <a:pt x="3420059" y="0"/>
                </a:lnTo>
                <a:close/>
              </a:path>
            </a:pathLst>
          </a:custGeom>
          <a:solidFill>
            <a:schemeClr val="accent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91" name="Google Shape;191;p21"/>
          <p:cNvSpPr/>
          <p:nvPr/>
        </p:nvSpPr>
        <p:spPr>
          <a:xfrm>
            <a:off x="2565046" y="0"/>
            <a:ext cx="6583464" cy="4236704"/>
          </a:xfrm>
          <a:custGeom>
            <a:rect b="b" l="l" r="r" t="t"/>
            <a:pathLst>
              <a:path extrusionOk="0" h="5648938" w="8748789">
                <a:moveTo>
                  <a:pt x="4690757" y="0"/>
                </a:moveTo>
                <a:lnTo>
                  <a:pt x="8748789" y="0"/>
                </a:lnTo>
                <a:lnTo>
                  <a:pt x="8748789" y="5648938"/>
                </a:lnTo>
                <a:lnTo>
                  <a:pt x="0" y="3981544"/>
                </a:lnTo>
                <a:lnTo>
                  <a:pt x="0" y="2108767"/>
                </a:lnTo>
                <a:lnTo>
                  <a:pt x="4690757" y="0"/>
                </a:lnTo>
                <a:close/>
              </a:path>
            </a:pathLst>
          </a:custGeom>
          <a:gradFill>
            <a:gsLst>
              <a:gs pos="0">
                <a:schemeClr val="accent2"/>
              </a:gs>
              <a:gs pos="86000">
                <a:schemeClr val="accent1"/>
              </a:gs>
              <a:gs pos="100000">
                <a:schemeClr val="accent1"/>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92" name="Google Shape;192;p21"/>
          <p:cNvSpPr/>
          <p:nvPr/>
        </p:nvSpPr>
        <p:spPr>
          <a:xfrm>
            <a:off x="2565046" y="3038459"/>
            <a:ext cx="6583464" cy="2105042"/>
          </a:xfrm>
          <a:custGeom>
            <a:rect b="b" l="l" r="r" t="t"/>
            <a:pathLst>
              <a:path extrusionOk="0" h="2806722" w="8748789">
                <a:moveTo>
                  <a:pt x="0" y="0"/>
                </a:moveTo>
                <a:lnTo>
                  <a:pt x="8748789" y="1646811"/>
                </a:lnTo>
                <a:lnTo>
                  <a:pt x="8748789" y="2806722"/>
                </a:lnTo>
                <a:lnTo>
                  <a:pt x="6691228" y="2806722"/>
                </a:lnTo>
                <a:lnTo>
                  <a:pt x="0" y="652471"/>
                </a:lnTo>
                <a:lnTo>
                  <a:pt x="0" y="0"/>
                </a:lnTo>
                <a:close/>
              </a:path>
            </a:pathLst>
          </a:cu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193" name="Google Shape;193;p21"/>
          <p:cNvSpPr txBox="1"/>
          <p:nvPr>
            <p:ph type="ctrTitle"/>
          </p:nvPr>
        </p:nvSpPr>
        <p:spPr>
          <a:xfrm>
            <a:off x="3133073" y="1416184"/>
            <a:ext cx="5610900" cy="975300"/>
          </a:xfrm>
          <a:prstGeom prst="rect">
            <a:avLst/>
          </a:prstGeom>
          <a:noFill/>
          <a:ln>
            <a:noFill/>
          </a:ln>
        </p:spPr>
        <p:txBody>
          <a:bodyPr anchorCtr="0" anchor="b" bIns="34275" lIns="68575" spcFirstLastPara="1" rIns="68575" wrap="square" tIns="34275">
            <a:normAutofit/>
          </a:bodyPr>
          <a:lstStyle>
            <a:lvl1pPr lvl="0" rtl="1" algn="l">
              <a:lnSpc>
                <a:spcPct val="90000"/>
              </a:lnSpc>
              <a:spcBef>
                <a:spcPts val="0"/>
              </a:spcBef>
              <a:spcAft>
                <a:spcPts val="0"/>
              </a:spcAft>
              <a:buClr>
                <a:schemeClr val="lt1"/>
              </a:buClr>
              <a:buSzPts val="3300"/>
              <a:buFont typeface="Assistant"/>
              <a:buNone/>
              <a:defRPr b="1" sz="3300">
                <a:solidFill>
                  <a:schemeClr val="lt1"/>
                </a:solidFill>
                <a:latin typeface="Assistant"/>
                <a:ea typeface="Assistant"/>
                <a:cs typeface="Assistant"/>
                <a:sym typeface="Assistant"/>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94" name="Google Shape;194;p21"/>
          <p:cNvSpPr txBox="1"/>
          <p:nvPr>
            <p:ph idx="1" type="subTitle"/>
          </p:nvPr>
        </p:nvSpPr>
        <p:spPr>
          <a:xfrm>
            <a:off x="3133073" y="2460451"/>
            <a:ext cx="5610900" cy="555900"/>
          </a:xfrm>
          <a:prstGeom prst="rect">
            <a:avLst/>
          </a:prstGeom>
          <a:noFill/>
          <a:ln>
            <a:noFill/>
          </a:ln>
        </p:spPr>
        <p:txBody>
          <a:bodyPr anchorCtr="0" anchor="t" bIns="34275" lIns="68575" spcFirstLastPara="1" rIns="68575" wrap="square" tIns="34275">
            <a:normAutofit/>
          </a:bodyPr>
          <a:lstStyle>
            <a:lvl1pPr lvl="0" rtl="1" algn="l">
              <a:lnSpc>
                <a:spcPct val="108333"/>
              </a:lnSpc>
              <a:spcBef>
                <a:spcPts val="800"/>
              </a:spcBef>
              <a:spcAft>
                <a:spcPts val="0"/>
              </a:spcAft>
              <a:buSzPts val="2200"/>
              <a:buNone/>
              <a:defRPr sz="1800">
                <a:solidFill>
                  <a:schemeClr val="lt1"/>
                </a:solidFill>
              </a:defRPr>
            </a:lvl1pPr>
            <a:lvl2pPr lvl="1" algn="ctr">
              <a:lnSpc>
                <a:spcPct val="130000"/>
              </a:lnSpc>
              <a:spcBef>
                <a:spcPts val="400"/>
              </a:spcBef>
              <a:spcAft>
                <a:spcPts val="0"/>
              </a:spcAft>
              <a:buSzPts val="1500"/>
              <a:buNone/>
              <a:defRPr sz="1500"/>
            </a:lvl2pPr>
            <a:lvl3pPr lvl="2" algn="ctr">
              <a:lnSpc>
                <a:spcPct val="144444"/>
              </a:lnSpc>
              <a:spcBef>
                <a:spcPts val="400"/>
              </a:spcBef>
              <a:spcAft>
                <a:spcPts val="0"/>
              </a:spcAft>
              <a:buClr>
                <a:schemeClr val="dk1"/>
              </a:buClr>
              <a:buSzPts val="1400"/>
              <a:buNone/>
              <a:defRPr sz="1400"/>
            </a:lvl3pPr>
            <a:lvl4pPr lvl="3" algn="ctr">
              <a:lnSpc>
                <a:spcPct val="162500"/>
              </a:lnSpc>
              <a:spcBef>
                <a:spcPts val="400"/>
              </a:spcBef>
              <a:spcAft>
                <a:spcPts val="0"/>
              </a:spcAft>
              <a:buClr>
                <a:schemeClr val="dk1"/>
              </a:buClr>
              <a:buSzPts val="1200"/>
              <a:buNone/>
              <a:defRPr sz="1200"/>
            </a:lvl4pPr>
            <a:lvl5pPr lvl="4" algn="ctr">
              <a:lnSpc>
                <a:spcPct val="1625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pic>
        <p:nvPicPr>
          <p:cNvPr id="195" name="Google Shape;195;p21"/>
          <p:cNvPicPr preferRelativeResize="0"/>
          <p:nvPr/>
        </p:nvPicPr>
        <p:blipFill rotWithShape="1">
          <a:blip r:embed="rId3">
            <a:alphaModFix/>
          </a:blip>
          <a:srcRect b="0" l="0" r="0" t="0"/>
          <a:stretch/>
        </p:blipFill>
        <p:spPr>
          <a:xfrm>
            <a:off x="655444" y="4669600"/>
            <a:ext cx="1909603" cy="314432"/>
          </a:xfrm>
          <a:prstGeom prst="rect">
            <a:avLst/>
          </a:prstGeom>
          <a:noFill/>
          <a:ln>
            <a:noFill/>
          </a:ln>
        </p:spPr>
      </p:pic>
      <p:sp>
        <p:nvSpPr>
          <p:cNvPr id="196" name="Google Shape;196;p21"/>
          <p:cNvSpPr txBox="1"/>
          <p:nvPr/>
        </p:nvSpPr>
        <p:spPr>
          <a:xfrm rot="1077498">
            <a:off x="2145008" y="3902544"/>
            <a:ext cx="3181709" cy="207770"/>
          </a:xfrm>
          <a:prstGeom prst="rect">
            <a:avLst/>
          </a:prstGeom>
          <a:noFill/>
          <a:ln>
            <a:noFill/>
          </a:ln>
        </p:spPr>
        <p:txBody>
          <a:bodyPr anchorCtr="0" anchor="t" bIns="34275" lIns="68575" spcFirstLastPara="1" rIns="68575" wrap="square" tIns="34275">
            <a:spAutoFit/>
          </a:bodyPr>
          <a:lstStyle/>
          <a:p>
            <a:pPr indent="0" lvl="0" marL="0" marR="0" rtl="1" algn="ctr">
              <a:spcBef>
                <a:spcPts val="0"/>
              </a:spcBef>
              <a:spcAft>
                <a:spcPts val="0"/>
              </a:spcAft>
              <a:buNone/>
            </a:pPr>
            <a:r>
              <a:rPr lang="en" sz="900">
                <a:solidFill>
                  <a:schemeClr val="accent1"/>
                </a:solidFill>
                <a:latin typeface="Assistant"/>
                <a:ea typeface="Assistant"/>
                <a:cs typeface="Assistant"/>
                <a:sym typeface="Assistant"/>
              </a:rPr>
              <a:t>When you change perspective, you discover worlds.</a:t>
            </a:r>
            <a:endParaRPr sz="1100"/>
          </a:p>
        </p:txBody>
      </p:sp>
      <p:sp>
        <p:nvSpPr>
          <p:cNvPr id="197" name="Google Shape;197;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lgn="r">
              <a:buNone/>
              <a:defRPr sz="1300">
                <a:solidFill>
                  <a:schemeClr val="dk1"/>
                </a:solidFill>
                <a:latin typeface="Assistant"/>
                <a:ea typeface="Assistant"/>
                <a:cs typeface="Assistant"/>
                <a:sym typeface="Assistant"/>
              </a:defRPr>
            </a:lvl1pPr>
            <a:lvl2pPr lvl="1" algn="r">
              <a:buNone/>
              <a:defRPr sz="1300">
                <a:solidFill>
                  <a:schemeClr val="dk1"/>
                </a:solidFill>
                <a:latin typeface="Assistant"/>
                <a:ea typeface="Assistant"/>
                <a:cs typeface="Assistant"/>
                <a:sym typeface="Assistant"/>
              </a:defRPr>
            </a:lvl2pPr>
            <a:lvl3pPr lvl="2" algn="r">
              <a:buNone/>
              <a:defRPr sz="1300">
                <a:solidFill>
                  <a:schemeClr val="dk1"/>
                </a:solidFill>
                <a:latin typeface="Assistant"/>
                <a:ea typeface="Assistant"/>
                <a:cs typeface="Assistant"/>
                <a:sym typeface="Assistant"/>
              </a:defRPr>
            </a:lvl3pPr>
            <a:lvl4pPr lvl="3" algn="r">
              <a:buNone/>
              <a:defRPr sz="1300">
                <a:solidFill>
                  <a:schemeClr val="dk1"/>
                </a:solidFill>
                <a:latin typeface="Assistant"/>
                <a:ea typeface="Assistant"/>
                <a:cs typeface="Assistant"/>
                <a:sym typeface="Assistant"/>
              </a:defRPr>
            </a:lvl4pPr>
            <a:lvl5pPr lvl="4" algn="r">
              <a:buNone/>
              <a:defRPr sz="1300">
                <a:solidFill>
                  <a:schemeClr val="dk1"/>
                </a:solidFill>
                <a:latin typeface="Assistant"/>
                <a:ea typeface="Assistant"/>
                <a:cs typeface="Assistant"/>
                <a:sym typeface="Assistant"/>
              </a:defRPr>
            </a:lvl5pPr>
            <a:lvl6pPr lvl="5" algn="r">
              <a:buNone/>
              <a:defRPr sz="1300">
                <a:solidFill>
                  <a:schemeClr val="dk1"/>
                </a:solidFill>
                <a:latin typeface="Assistant"/>
                <a:ea typeface="Assistant"/>
                <a:cs typeface="Assistant"/>
                <a:sym typeface="Assistant"/>
              </a:defRPr>
            </a:lvl6pPr>
            <a:lvl7pPr lvl="6" algn="r">
              <a:buNone/>
              <a:defRPr sz="1300">
                <a:solidFill>
                  <a:schemeClr val="dk1"/>
                </a:solidFill>
                <a:latin typeface="Assistant"/>
                <a:ea typeface="Assistant"/>
                <a:cs typeface="Assistant"/>
                <a:sym typeface="Assistant"/>
              </a:defRPr>
            </a:lvl7pPr>
            <a:lvl8pPr lvl="7" algn="r">
              <a:buNone/>
              <a:defRPr sz="1300">
                <a:solidFill>
                  <a:schemeClr val="dk1"/>
                </a:solidFill>
                <a:latin typeface="Assistant"/>
                <a:ea typeface="Assistant"/>
                <a:cs typeface="Assistant"/>
                <a:sym typeface="Assistant"/>
              </a:defRPr>
            </a:lvl8pPr>
            <a:lvl9pPr lvl="8" algn="r">
              <a:buNone/>
              <a:defRPr sz="1300">
                <a:solidFill>
                  <a:schemeClr val="dk1"/>
                </a:solidFill>
                <a:latin typeface="Assistant"/>
                <a:ea typeface="Assistant"/>
                <a:cs typeface="Assistant"/>
                <a:sym typeface="Assistan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old" type="titleOnly">
  <p:cSld name="TITLE_ONLY">
    <p:spTree>
      <p:nvGrpSpPr>
        <p:cNvPr id="198" name="Shape 198"/>
        <p:cNvGrpSpPr/>
        <p:nvPr/>
      </p:nvGrpSpPr>
      <p:grpSpPr>
        <a:xfrm>
          <a:off x="0" y="0"/>
          <a:ext cx="0" cy="0"/>
          <a:chOff x="0" y="0"/>
          <a:chExt cx="0" cy="0"/>
        </a:xfrm>
      </p:grpSpPr>
      <p:sp>
        <p:nvSpPr>
          <p:cNvPr id="199" name="Google Shape;199;p22"/>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lvl1pPr lvl="0" rtl="0">
              <a:spcBef>
                <a:spcPts val="0"/>
              </a:spcBef>
              <a:spcAft>
                <a:spcPts val="0"/>
              </a:spcAft>
              <a:buSzPts val="27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00" name="Google Shape;200;p22"/>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1" name="Shape 201"/>
        <p:cNvGrpSpPr/>
        <p:nvPr/>
      </p:nvGrpSpPr>
      <p:grpSpPr>
        <a:xfrm>
          <a:off x="0" y="0"/>
          <a:ext cx="0" cy="0"/>
          <a:chOff x="0" y="0"/>
          <a:chExt cx="0" cy="0"/>
        </a:xfrm>
      </p:grpSpPr>
      <p:sp>
        <p:nvSpPr>
          <p:cNvPr id="202" name="Google Shape;202;p23"/>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lvl1pPr lvl="0" rtl="0">
              <a:spcBef>
                <a:spcPts val="0"/>
              </a:spcBef>
              <a:spcAft>
                <a:spcPts val="0"/>
              </a:spcAft>
              <a:buSzPts val="27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03" name="Google Shape;203;p23"/>
          <p:cNvSpPr txBox="1"/>
          <p:nvPr>
            <p:ph idx="1" type="body"/>
          </p:nvPr>
        </p:nvSpPr>
        <p:spPr>
          <a:xfrm>
            <a:off x="311700" y="1152475"/>
            <a:ext cx="8520600" cy="3416400"/>
          </a:xfrm>
          <a:prstGeom prst="rect">
            <a:avLst/>
          </a:prstGeom>
        </p:spPr>
        <p:txBody>
          <a:bodyPr anchorCtr="0" anchor="t" bIns="34275" lIns="68575" spcFirstLastPara="1" rIns="68575" wrap="square" tIns="34275">
            <a:normAutofit/>
          </a:bodyPr>
          <a:lstStyle>
            <a:lvl1pPr indent="-330200" lvl="0" marL="457200" rtl="0">
              <a:spcBef>
                <a:spcPts val="800"/>
              </a:spcBef>
              <a:spcAft>
                <a:spcPts val="0"/>
              </a:spcAft>
              <a:buSzPts val="1600"/>
              <a:buChar char="\"/>
              <a:defRPr/>
            </a:lvl1pPr>
            <a:lvl2pPr indent="-317500" lvl="1" marL="914400" rtl="0">
              <a:spcBef>
                <a:spcPts val="400"/>
              </a:spcBef>
              <a:spcAft>
                <a:spcPts val="0"/>
              </a:spcAft>
              <a:buSzPts val="1400"/>
              <a:buChar char="\"/>
              <a:defRPr/>
            </a:lvl2pPr>
            <a:lvl3pPr indent="-317500" lvl="2" marL="1371600" rtl="0">
              <a:spcBef>
                <a:spcPts val="400"/>
              </a:spcBef>
              <a:spcAft>
                <a:spcPts val="0"/>
              </a:spcAft>
              <a:buSzPts val="1400"/>
              <a:buChar char="•"/>
              <a:defRPr/>
            </a:lvl3pPr>
            <a:lvl4pPr indent="-317500" lvl="3" marL="1828800" rtl="0">
              <a:spcBef>
                <a:spcPts val="400"/>
              </a:spcBef>
              <a:spcAft>
                <a:spcPts val="0"/>
              </a:spcAft>
              <a:buSzPts val="1400"/>
              <a:buChar char="•"/>
              <a:defRPr/>
            </a:lvl4pPr>
            <a:lvl5pPr indent="-317500" lvl="4" marL="2286000" rtl="0">
              <a:spcBef>
                <a:spcPts val="400"/>
              </a:spcBef>
              <a:spcAft>
                <a:spcPts val="0"/>
              </a:spcAft>
              <a:buSzPts val="1400"/>
              <a:buChar char="•"/>
              <a:defRPr/>
            </a:lvl5pPr>
            <a:lvl6pPr indent="-317500" lvl="5" marL="2743200" rtl="0">
              <a:spcBef>
                <a:spcPts val="400"/>
              </a:spcBef>
              <a:spcAft>
                <a:spcPts val="0"/>
              </a:spcAft>
              <a:buSzPts val="1400"/>
              <a:buChar char="•"/>
              <a:defRPr/>
            </a:lvl6pPr>
            <a:lvl7pPr indent="-317500" lvl="6" marL="3200400" rtl="0">
              <a:spcBef>
                <a:spcPts val="400"/>
              </a:spcBef>
              <a:spcAft>
                <a:spcPts val="0"/>
              </a:spcAft>
              <a:buSzPts val="1400"/>
              <a:buChar char="•"/>
              <a:defRPr/>
            </a:lvl7pPr>
            <a:lvl8pPr indent="-317500" lvl="7" marL="3657600" rtl="0">
              <a:spcBef>
                <a:spcPts val="400"/>
              </a:spcBef>
              <a:spcAft>
                <a:spcPts val="0"/>
              </a:spcAft>
              <a:buSzPts val="1400"/>
              <a:buChar char="•"/>
              <a:defRPr/>
            </a:lvl8pPr>
            <a:lvl9pPr indent="-317500" lvl="8" marL="4114800" rtl="0">
              <a:spcBef>
                <a:spcPts val="400"/>
              </a:spcBef>
              <a:spcAft>
                <a:spcPts val="0"/>
              </a:spcAft>
              <a:buSzPts val="1400"/>
              <a:buChar char="•"/>
              <a:defRPr/>
            </a:lvl9pPr>
          </a:lstStyle>
          <a:p/>
        </p:txBody>
      </p:sp>
      <p:sp>
        <p:nvSpPr>
          <p:cNvPr id="204" name="Google Shape;204;p23"/>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5" name="Shape 205"/>
        <p:cNvGrpSpPr/>
        <p:nvPr/>
      </p:nvGrpSpPr>
      <p:grpSpPr>
        <a:xfrm>
          <a:off x="0" y="0"/>
          <a:ext cx="0" cy="0"/>
          <a:chOff x="0" y="0"/>
          <a:chExt cx="0" cy="0"/>
        </a:xfrm>
      </p:grpSpPr>
      <p:sp>
        <p:nvSpPr>
          <p:cNvPr id="206" name="Google Shape;206;p24"/>
          <p:cNvSpPr txBox="1"/>
          <p:nvPr>
            <p:ph type="ctrTitle"/>
          </p:nvPr>
        </p:nvSpPr>
        <p:spPr>
          <a:xfrm>
            <a:off x="311708" y="744575"/>
            <a:ext cx="8520600" cy="2052600"/>
          </a:xfrm>
          <a:prstGeom prst="rect">
            <a:avLst/>
          </a:prstGeom>
        </p:spPr>
        <p:txBody>
          <a:bodyPr anchorCtr="0" anchor="b" bIns="34275" lIns="68575" spcFirstLastPara="1" rIns="68575" wrap="square" tIns="3427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07" name="Google Shape;207;p24"/>
          <p:cNvSpPr txBox="1"/>
          <p:nvPr>
            <p:ph idx="1" type="subTitle"/>
          </p:nvPr>
        </p:nvSpPr>
        <p:spPr>
          <a:xfrm>
            <a:off x="311700" y="2834125"/>
            <a:ext cx="8520600" cy="792600"/>
          </a:xfrm>
          <a:prstGeom prst="rect">
            <a:avLst/>
          </a:prstGeom>
        </p:spPr>
        <p:txBody>
          <a:bodyPr anchorCtr="0" anchor="t" bIns="34275" lIns="68575" spcFirstLastPara="1" rIns="68575" wrap="square" tIns="34275">
            <a:normAutofit/>
          </a:bodyPr>
          <a:lstStyle>
            <a:lvl1pPr lvl="0" rtl="0" algn="ctr">
              <a:lnSpc>
                <a:spcPct val="100000"/>
              </a:lnSpc>
              <a:spcBef>
                <a:spcPts val="800"/>
              </a:spcBef>
              <a:spcAft>
                <a:spcPts val="0"/>
              </a:spcAft>
              <a:buSzPts val="2800"/>
              <a:buNone/>
              <a:defRPr sz="2800"/>
            </a:lvl1pPr>
            <a:lvl2pPr lvl="1" rtl="0" algn="ctr">
              <a:lnSpc>
                <a:spcPct val="100000"/>
              </a:lnSpc>
              <a:spcBef>
                <a:spcPts val="400"/>
              </a:spcBef>
              <a:spcAft>
                <a:spcPts val="0"/>
              </a:spcAft>
              <a:buSzPts val="2800"/>
              <a:buNone/>
              <a:defRPr sz="2800"/>
            </a:lvl2pPr>
            <a:lvl3pPr lvl="2" rtl="0" algn="ctr">
              <a:lnSpc>
                <a:spcPct val="100000"/>
              </a:lnSpc>
              <a:spcBef>
                <a:spcPts val="400"/>
              </a:spcBef>
              <a:spcAft>
                <a:spcPts val="0"/>
              </a:spcAft>
              <a:buSzPts val="2800"/>
              <a:buNone/>
              <a:defRPr sz="2800"/>
            </a:lvl3pPr>
            <a:lvl4pPr lvl="3" rtl="0" algn="ctr">
              <a:lnSpc>
                <a:spcPct val="100000"/>
              </a:lnSpc>
              <a:spcBef>
                <a:spcPts val="400"/>
              </a:spcBef>
              <a:spcAft>
                <a:spcPts val="0"/>
              </a:spcAft>
              <a:buSzPts val="2800"/>
              <a:buNone/>
              <a:defRPr sz="2800"/>
            </a:lvl4pPr>
            <a:lvl5pPr lvl="4" rtl="0" algn="ctr">
              <a:lnSpc>
                <a:spcPct val="100000"/>
              </a:lnSpc>
              <a:spcBef>
                <a:spcPts val="400"/>
              </a:spcBef>
              <a:spcAft>
                <a:spcPts val="0"/>
              </a:spcAft>
              <a:buSzPts val="2800"/>
              <a:buNone/>
              <a:defRPr sz="2800"/>
            </a:lvl5pPr>
            <a:lvl6pPr lvl="5" rtl="0" algn="ctr">
              <a:lnSpc>
                <a:spcPct val="100000"/>
              </a:lnSpc>
              <a:spcBef>
                <a:spcPts val="400"/>
              </a:spcBef>
              <a:spcAft>
                <a:spcPts val="0"/>
              </a:spcAft>
              <a:buSzPts val="2800"/>
              <a:buNone/>
              <a:defRPr sz="2800"/>
            </a:lvl6pPr>
            <a:lvl7pPr lvl="6" rtl="0" algn="ctr">
              <a:lnSpc>
                <a:spcPct val="100000"/>
              </a:lnSpc>
              <a:spcBef>
                <a:spcPts val="400"/>
              </a:spcBef>
              <a:spcAft>
                <a:spcPts val="0"/>
              </a:spcAft>
              <a:buSzPts val="2800"/>
              <a:buNone/>
              <a:defRPr sz="2800"/>
            </a:lvl7pPr>
            <a:lvl8pPr lvl="7" rtl="0" algn="ctr">
              <a:lnSpc>
                <a:spcPct val="100000"/>
              </a:lnSpc>
              <a:spcBef>
                <a:spcPts val="400"/>
              </a:spcBef>
              <a:spcAft>
                <a:spcPts val="0"/>
              </a:spcAft>
              <a:buSzPts val="2800"/>
              <a:buNone/>
              <a:defRPr sz="2800"/>
            </a:lvl8pPr>
            <a:lvl9pPr lvl="8" rtl="0" algn="ctr">
              <a:lnSpc>
                <a:spcPct val="100000"/>
              </a:lnSpc>
              <a:spcBef>
                <a:spcPts val="400"/>
              </a:spcBef>
              <a:spcAft>
                <a:spcPts val="0"/>
              </a:spcAft>
              <a:buSzPts val="2800"/>
              <a:buNone/>
              <a:defRPr sz="2800"/>
            </a:lvl9pPr>
          </a:lstStyle>
          <a:p/>
        </p:txBody>
      </p:sp>
      <p:sp>
        <p:nvSpPr>
          <p:cNvPr id="208" name="Google Shape;208;p24"/>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Slide" showMasterSp="0">
  <p:cSld name="2_Title Slide">
    <p:spTree>
      <p:nvGrpSpPr>
        <p:cNvPr id="37" name="Shape 37"/>
        <p:cNvGrpSpPr/>
        <p:nvPr/>
      </p:nvGrpSpPr>
      <p:grpSpPr>
        <a:xfrm>
          <a:off x="0" y="0"/>
          <a:ext cx="0" cy="0"/>
          <a:chOff x="0" y="0"/>
          <a:chExt cx="0" cy="0"/>
        </a:xfrm>
      </p:grpSpPr>
      <p:sp>
        <p:nvSpPr>
          <p:cNvPr id="38" name="Google Shape;38;p4"/>
          <p:cNvSpPr/>
          <p:nvPr/>
        </p:nvSpPr>
        <p:spPr>
          <a:xfrm flipH="1">
            <a:off x="0" y="1380082"/>
            <a:ext cx="5303520" cy="3763417"/>
          </a:xfrm>
          <a:custGeom>
            <a:rect b="b" l="l" r="r" t="t"/>
            <a:pathLst>
              <a:path extrusionOk="0" h="5017890" w="7071360">
                <a:moveTo>
                  <a:pt x="0" y="0"/>
                </a:moveTo>
                <a:lnTo>
                  <a:pt x="7071360" y="0"/>
                </a:lnTo>
                <a:lnTo>
                  <a:pt x="7071360" y="5017890"/>
                </a:lnTo>
                <a:lnTo>
                  <a:pt x="2050060" y="5017890"/>
                </a:lnTo>
                <a:lnTo>
                  <a:pt x="0" y="3903628"/>
                </a:lnTo>
                <a:lnTo>
                  <a:pt x="0" y="0"/>
                </a:lnTo>
                <a:close/>
              </a:path>
            </a:pathLst>
          </a:custGeom>
          <a:solidFill>
            <a:schemeClr val="accent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39" name="Google Shape;39;p4"/>
          <p:cNvSpPr/>
          <p:nvPr/>
        </p:nvSpPr>
        <p:spPr>
          <a:xfrm flipH="1" rot="-1798898">
            <a:off x="4434169" y="602125"/>
            <a:ext cx="5359271" cy="2486733"/>
          </a:xfrm>
          <a:custGeom>
            <a:rect b="b" l="l" r="r" t="t"/>
            <a:pathLst>
              <a:path extrusionOk="0" h="3313804" w="7141728">
                <a:moveTo>
                  <a:pt x="0" y="879151"/>
                </a:moveTo>
                <a:lnTo>
                  <a:pt x="1517874" y="0"/>
                </a:lnTo>
                <a:lnTo>
                  <a:pt x="5222375" y="0"/>
                </a:lnTo>
                <a:lnTo>
                  <a:pt x="7141728" y="3313804"/>
                </a:lnTo>
                <a:lnTo>
                  <a:pt x="1410150" y="3313804"/>
                </a:lnTo>
                <a:lnTo>
                  <a:pt x="0" y="879151"/>
                </a:lnTo>
                <a:close/>
              </a:path>
            </a:pathLst>
          </a:custGeom>
          <a:gradFill>
            <a:gsLst>
              <a:gs pos="0">
                <a:schemeClr val="accent1"/>
              </a:gs>
              <a:gs pos="90000">
                <a:schemeClr val="accent2"/>
              </a:gs>
              <a:gs pos="100000">
                <a:schemeClr val="accent2"/>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40" name="Google Shape;40;p4"/>
          <p:cNvSpPr/>
          <p:nvPr/>
        </p:nvSpPr>
        <p:spPr>
          <a:xfrm flipH="1">
            <a:off x="5424213" y="1380082"/>
            <a:ext cx="3719787" cy="3763418"/>
          </a:xfrm>
          <a:custGeom>
            <a:rect b="b" l="l" r="r" t="t"/>
            <a:pathLst>
              <a:path extrusionOk="0" h="5017891" w="4959716">
                <a:moveTo>
                  <a:pt x="4959716" y="0"/>
                </a:moveTo>
                <a:lnTo>
                  <a:pt x="4959716" y="3831595"/>
                </a:lnTo>
                <a:lnTo>
                  <a:pt x="2911551" y="5017891"/>
                </a:lnTo>
                <a:lnTo>
                  <a:pt x="0" y="5017891"/>
                </a:lnTo>
                <a:lnTo>
                  <a:pt x="0" y="2872665"/>
                </a:lnTo>
                <a:lnTo>
                  <a:pt x="4959716" y="0"/>
                </a:lnTo>
                <a:close/>
              </a:path>
            </a:pathLst>
          </a:custGeom>
          <a:blipFill rotWithShape="1">
            <a:blip r:embed="rId2">
              <a:alphaModFix/>
            </a:blip>
            <a:stretch>
              <a:fillRect b="0" l="-25853" r="-25852" t="0"/>
            </a:stretch>
          </a:blip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41" name="Google Shape;41;p4"/>
          <p:cNvSpPr txBox="1"/>
          <p:nvPr/>
        </p:nvSpPr>
        <p:spPr>
          <a:xfrm flipH="1" rot="1799879">
            <a:off x="5359783" y="1917137"/>
            <a:ext cx="2872375" cy="207785"/>
          </a:xfrm>
          <a:prstGeom prst="rect">
            <a:avLst/>
          </a:prstGeom>
          <a:noFill/>
          <a:ln>
            <a:noFill/>
          </a:ln>
        </p:spPr>
        <p:txBody>
          <a:bodyPr anchorCtr="0" anchor="t" bIns="34275" lIns="68575" spcFirstLastPara="1" rIns="68575" wrap="square" tIns="34275">
            <a:spAutoFit/>
          </a:bodyPr>
          <a:lstStyle/>
          <a:p>
            <a:pPr indent="0" lvl="0" marL="0" marR="0" rtl="1" algn="ctr">
              <a:spcBef>
                <a:spcPts val="0"/>
              </a:spcBef>
              <a:spcAft>
                <a:spcPts val="0"/>
              </a:spcAft>
              <a:buNone/>
            </a:pPr>
            <a:r>
              <a:rPr lang="en" sz="900">
                <a:solidFill>
                  <a:schemeClr val="lt1"/>
                </a:solidFill>
                <a:latin typeface="Assistant"/>
                <a:ea typeface="Assistant"/>
                <a:cs typeface="Assistant"/>
                <a:sym typeface="Assistant"/>
              </a:rPr>
              <a:t>When you change perspective, you discover worlds.</a:t>
            </a:r>
            <a:endParaRPr sz="1100"/>
          </a:p>
        </p:txBody>
      </p:sp>
      <p:sp>
        <p:nvSpPr>
          <p:cNvPr id="42" name="Google Shape;42;p4"/>
          <p:cNvSpPr txBox="1"/>
          <p:nvPr>
            <p:ph type="ctrTitle"/>
          </p:nvPr>
        </p:nvSpPr>
        <p:spPr>
          <a:xfrm>
            <a:off x="298673" y="1589128"/>
            <a:ext cx="4221000" cy="17907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3300"/>
              <a:buFont typeface="Assistant"/>
              <a:buNone/>
              <a:defRPr b="1" sz="3300">
                <a:solidFill>
                  <a:schemeClr val="dk1"/>
                </a:solidFill>
                <a:latin typeface="Assistant"/>
                <a:ea typeface="Assistant"/>
                <a:cs typeface="Assistant"/>
                <a:sym typeface="Assistant"/>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3" name="Google Shape;43;p4"/>
          <p:cNvSpPr txBox="1"/>
          <p:nvPr>
            <p:ph idx="1" type="subTitle"/>
          </p:nvPr>
        </p:nvSpPr>
        <p:spPr>
          <a:xfrm>
            <a:off x="298673" y="3448884"/>
            <a:ext cx="4221000" cy="1241700"/>
          </a:xfrm>
          <a:prstGeom prst="rect">
            <a:avLst/>
          </a:prstGeom>
          <a:noFill/>
          <a:ln>
            <a:noFill/>
          </a:ln>
        </p:spPr>
        <p:txBody>
          <a:bodyPr anchorCtr="0" anchor="t" bIns="34275" lIns="68575" spcFirstLastPara="1" rIns="68575" wrap="square" tIns="34275">
            <a:normAutofit/>
          </a:bodyPr>
          <a:lstStyle>
            <a:lvl1pPr lvl="0" algn="l">
              <a:lnSpc>
                <a:spcPct val="108333"/>
              </a:lnSpc>
              <a:spcBef>
                <a:spcPts val="800"/>
              </a:spcBef>
              <a:spcAft>
                <a:spcPts val="0"/>
              </a:spcAft>
              <a:buSzPts val="2200"/>
              <a:buNone/>
              <a:defRPr sz="1800">
                <a:solidFill>
                  <a:schemeClr val="dk2"/>
                </a:solidFill>
              </a:defRPr>
            </a:lvl1pPr>
            <a:lvl2pPr lvl="1" algn="ctr">
              <a:lnSpc>
                <a:spcPct val="130000"/>
              </a:lnSpc>
              <a:spcBef>
                <a:spcPts val="400"/>
              </a:spcBef>
              <a:spcAft>
                <a:spcPts val="0"/>
              </a:spcAft>
              <a:buSzPts val="1500"/>
              <a:buNone/>
              <a:defRPr sz="1500"/>
            </a:lvl2pPr>
            <a:lvl3pPr lvl="2" algn="ctr">
              <a:lnSpc>
                <a:spcPct val="144444"/>
              </a:lnSpc>
              <a:spcBef>
                <a:spcPts val="400"/>
              </a:spcBef>
              <a:spcAft>
                <a:spcPts val="0"/>
              </a:spcAft>
              <a:buClr>
                <a:schemeClr val="dk1"/>
              </a:buClr>
              <a:buSzPts val="1400"/>
              <a:buNone/>
              <a:defRPr sz="1400"/>
            </a:lvl3pPr>
            <a:lvl4pPr lvl="3" algn="ctr">
              <a:lnSpc>
                <a:spcPct val="162500"/>
              </a:lnSpc>
              <a:spcBef>
                <a:spcPts val="400"/>
              </a:spcBef>
              <a:spcAft>
                <a:spcPts val="0"/>
              </a:spcAft>
              <a:buClr>
                <a:schemeClr val="dk1"/>
              </a:buClr>
              <a:buSzPts val="1200"/>
              <a:buNone/>
              <a:defRPr sz="1200"/>
            </a:lvl4pPr>
            <a:lvl5pPr lvl="4" algn="ctr">
              <a:lnSpc>
                <a:spcPct val="1625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pic>
        <p:nvPicPr>
          <p:cNvPr id="44" name="Google Shape;44;p4"/>
          <p:cNvPicPr preferRelativeResize="0"/>
          <p:nvPr/>
        </p:nvPicPr>
        <p:blipFill rotWithShape="1">
          <a:blip r:embed="rId3">
            <a:alphaModFix/>
          </a:blip>
          <a:srcRect b="0" l="0" r="0" t="0"/>
          <a:stretch/>
        </p:blipFill>
        <p:spPr>
          <a:xfrm>
            <a:off x="298673" y="532825"/>
            <a:ext cx="1909603" cy="314432"/>
          </a:xfrm>
          <a:prstGeom prst="rect">
            <a:avLst/>
          </a:prstGeom>
          <a:noFill/>
          <a:ln>
            <a:noFill/>
          </a:ln>
        </p:spPr>
      </p:pic>
      <p:sp>
        <p:nvSpPr>
          <p:cNvPr id="45" name="Google Shape;45;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lgn="r">
              <a:buNone/>
              <a:defRPr sz="1300">
                <a:solidFill>
                  <a:schemeClr val="dk1"/>
                </a:solidFill>
                <a:latin typeface="Assistant"/>
                <a:ea typeface="Assistant"/>
                <a:cs typeface="Assistant"/>
                <a:sym typeface="Assistant"/>
              </a:defRPr>
            </a:lvl1pPr>
            <a:lvl2pPr lvl="1" algn="r">
              <a:buNone/>
              <a:defRPr sz="1300">
                <a:solidFill>
                  <a:schemeClr val="dk1"/>
                </a:solidFill>
                <a:latin typeface="Assistant"/>
                <a:ea typeface="Assistant"/>
                <a:cs typeface="Assistant"/>
                <a:sym typeface="Assistant"/>
              </a:defRPr>
            </a:lvl2pPr>
            <a:lvl3pPr lvl="2" algn="r">
              <a:buNone/>
              <a:defRPr sz="1300">
                <a:solidFill>
                  <a:schemeClr val="dk1"/>
                </a:solidFill>
                <a:latin typeface="Assistant"/>
                <a:ea typeface="Assistant"/>
                <a:cs typeface="Assistant"/>
                <a:sym typeface="Assistant"/>
              </a:defRPr>
            </a:lvl3pPr>
            <a:lvl4pPr lvl="3" algn="r">
              <a:buNone/>
              <a:defRPr sz="1300">
                <a:solidFill>
                  <a:schemeClr val="dk1"/>
                </a:solidFill>
                <a:latin typeface="Assistant"/>
                <a:ea typeface="Assistant"/>
                <a:cs typeface="Assistant"/>
                <a:sym typeface="Assistant"/>
              </a:defRPr>
            </a:lvl4pPr>
            <a:lvl5pPr lvl="4" algn="r">
              <a:buNone/>
              <a:defRPr sz="1300">
                <a:solidFill>
                  <a:schemeClr val="dk1"/>
                </a:solidFill>
                <a:latin typeface="Assistant"/>
                <a:ea typeface="Assistant"/>
                <a:cs typeface="Assistant"/>
                <a:sym typeface="Assistant"/>
              </a:defRPr>
            </a:lvl5pPr>
            <a:lvl6pPr lvl="5" algn="r">
              <a:buNone/>
              <a:defRPr sz="1300">
                <a:solidFill>
                  <a:schemeClr val="dk1"/>
                </a:solidFill>
                <a:latin typeface="Assistant"/>
                <a:ea typeface="Assistant"/>
                <a:cs typeface="Assistant"/>
                <a:sym typeface="Assistant"/>
              </a:defRPr>
            </a:lvl6pPr>
            <a:lvl7pPr lvl="6" algn="r">
              <a:buNone/>
              <a:defRPr sz="1300">
                <a:solidFill>
                  <a:schemeClr val="dk1"/>
                </a:solidFill>
                <a:latin typeface="Assistant"/>
                <a:ea typeface="Assistant"/>
                <a:cs typeface="Assistant"/>
                <a:sym typeface="Assistant"/>
              </a:defRPr>
            </a:lvl7pPr>
            <a:lvl8pPr lvl="7" algn="r">
              <a:buNone/>
              <a:defRPr sz="1300">
                <a:solidFill>
                  <a:schemeClr val="dk1"/>
                </a:solidFill>
                <a:latin typeface="Assistant"/>
                <a:ea typeface="Assistant"/>
                <a:cs typeface="Assistant"/>
                <a:sym typeface="Assistant"/>
              </a:defRPr>
            </a:lvl8pPr>
            <a:lvl9pPr lvl="8" algn="r">
              <a:buNone/>
              <a:defRPr sz="1300">
                <a:solidFill>
                  <a:schemeClr val="dk1"/>
                </a:solidFill>
                <a:latin typeface="Assistant"/>
                <a:ea typeface="Assistant"/>
                <a:cs typeface="Assistant"/>
                <a:sym typeface="Assistan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Title Slide" showMasterSp="0">
  <p:cSld name="9_Title Slide">
    <p:spTree>
      <p:nvGrpSpPr>
        <p:cNvPr id="46" name="Shape 46"/>
        <p:cNvGrpSpPr/>
        <p:nvPr/>
      </p:nvGrpSpPr>
      <p:grpSpPr>
        <a:xfrm>
          <a:off x="0" y="0"/>
          <a:ext cx="0" cy="0"/>
          <a:chOff x="0" y="0"/>
          <a:chExt cx="0" cy="0"/>
        </a:xfrm>
      </p:grpSpPr>
      <p:sp>
        <p:nvSpPr>
          <p:cNvPr id="47" name="Google Shape;47;p5"/>
          <p:cNvSpPr/>
          <p:nvPr/>
        </p:nvSpPr>
        <p:spPr>
          <a:xfrm flipH="1">
            <a:off x="7300733" y="126426"/>
            <a:ext cx="1843267" cy="3840850"/>
          </a:xfrm>
          <a:custGeom>
            <a:rect b="b" l="l" r="r" t="t"/>
            <a:pathLst>
              <a:path extrusionOk="0" h="5121133" w="2457689">
                <a:moveTo>
                  <a:pt x="0" y="0"/>
                </a:moveTo>
                <a:lnTo>
                  <a:pt x="2457689" y="1418947"/>
                </a:lnTo>
                <a:lnTo>
                  <a:pt x="2457689" y="5121133"/>
                </a:lnTo>
                <a:lnTo>
                  <a:pt x="0" y="3702186"/>
                </a:lnTo>
                <a:lnTo>
                  <a:pt x="0" y="0"/>
                </a:lnTo>
                <a:close/>
              </a:path>
            </a:pathLst>
          </a:cu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48" name="Google Shape;48;p5"/>
          <p:cNvSpPr/>
          <p:nvPr/>
        </p:nvSpPr>
        <p:spPr>
          <a:xfrm flipH="1">
            <a:off x="7300733" y="1176224"/>
            <a:ext cx="1843268" cy="3840851"/>
          </a:xfrm>
          <a:custGeom>
            <a:rect b="b" l="l" r="r" t="t"/>
            <a:pathLst>
              <a:path extrusionOk="0" h="5121134" w="2457690">
                <a:moveTo>
                  <a:pt x="2457690" y="0"/>
                </a:moveTo>
                <a:lnTo>
                  <a:pt x="2457690" y="3702186"/>
                </a:lnTo>
                <a:lnTo>
                  <a:pt x="0" y="5121134"/>
                </a:lnTo>
                <a:lnTo>
                  <a:pt x="0" y="1418948"/>
                </a:lnTo>
                <a:lnTo>
                  <a:pt x="2457690" y="0"/>
                </a:lnTo>
                <a:close/>
              </a:path>
            </a:pathLst>
          </a:custGeom>
          <a:blipFill rotWithShape="1">
            <a:blip r:embed="rId2">
              <a:alphaModFix/>
            </a:blip>
            <a:stretch>
              <a:fillRect b="0" l="-106661" r="-106661" t="0"/>
            </a:stretch>
          </a:blip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49" name="Google Shape;49;p5"/>
          <p:cNvSpPr/>
          <p:nvPr/>
        </p:nvSpPr>
        <p:spPr>
          <a:xfrm flipH="1">
            <a:off x="121" y="1176224"/>
            <a:ext cx="7213800" cy="2791200"/>
          </a:xfrm>
          <a:prstGeom prst="rect">
            <a:avLst/>
          </a:prstGeom>
          <a:gradFill>
            <a:gsLst>
              <a:gs pos="0">
                <a:schemeClr val="accent2"/>
              </a:gs>
              <a:gs pos="86000">
                <a:schemeClr val="accent1"/>
              </a:gs>
              <a:gs pos="100000">
                <a:schemeClr val="accent1"/>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50" name="Google Shape;50;p5"/>
          <p:cNvSpPr txBox="1"/>
          <p:nvPr>
            <p:ph type="ctrTitle"/>
          </p:nvPr>
        </p:nvSpPr>
        <p:spPr>
          <a:xfrm>
            <a:off x="298673" y="1691639"/>
            <a:ext cx="6583800" cy="9753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lt1"/>
              </a:buClr>
              <a:buSzPts val="3300"/>
              <a:buFont typeface="Assistant"/>
              <a:buNone/>
              <a:defRPr b="1" sz="3300">
                <a:solidFill>
                  <a:schemeClr val="lt1"/>
                </a:solidFill>
                <a:latin typeface="Assistant"/>
                <a:ea typeface="Assistant"/>
                <a:cs typeface="Assistant"/>
                <a:sym typeface="Assistant"/>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1" name="Google Shape;51;p5"/>
          <p:cNvSpPr txBox="1"/>
          <p:nvPr>
            <p:ph idx="1" type="subTitle"/>
          </p:nvPr>
        </p:nvSpPr>
        <p:spPr>
          <a:xfrm>
            <a:off x="298673" y="2735907"/>
            <a:ext cx="6583800" cy="555900"/>
          </a:xfrm>
          <a:prstGeom prst="rect">
            <a:avLst/>
          </a:prstGeom>
          <a:noFill/>
          <a:ln>
            <a:noFill/>
          </a:ln>
        </p:spPr>
        <p:txBody>
          <a:bodyPr anchorCtr="0" anchor="t" bIns="34275" lIns="68575" spcFirstLastPara="1" rIns="68575" wrap="square" tIns="34275">
            <a:normAutofit/>
          </a:bodyPr>
          <a:lstStyle>
            <a:lvl1pPr lvl="0" algn="l">
              <a:lnSpc>
                <a:spcPct val="108333"/>
              </a:lnSpc>
              <a:spcBef>
                <a:spcPts val="800"/>
              </a:spcBef>
              <a:spcAft>
                <a:spcPts val="0"/>
              </a:spcAft>
              <a:buSzPts val="2200"/>
              <a:buNone/>
              <a:defRPr sz="1800">
                <a:solidFill>
                  <a:schemeClr val="lt1"/>
                </a:solidFill>
              </a:defRPr>
            </a:lvl1pPr>
            <a:lvl2pPr lvl="1" algn="ctr">
              <a:lnSpc>
                <a:spcPct val="130000"/>
              </a:lnSpc>
              <a:spcBef>
                <a:spcPts val="400"/>
              </a:spcBef>
              <a:spcAft>
                <a:spcPts val="0"/>
              </a:spcAft>
              <a:buSzPts val="1500"/>
              <a:buNone/>
              <a:defRPr sz="1500"/>
            </a:lvl2pPr>
            <a:lvl3pPr lvl="2" algn="ctr">
              <a:lnSpc>
                <a:spcPct val="144444"/>
              </a:lnSpc>
              <a:spcBef>
                <a:spcPts val="400"/>
              </a:spcBef>
              <a:spcAft>
                <a:spcPts val="0"/>
              </a:spcAft>
              <a:buClr>
                <a:schemeClr val="dk1"/>
              </a:buClr>
              <a:buSzPts val="1400"/>
              <a:buNone/>
              <a:defRPr sz="1400"/>
            </a:lvl3pPr>
            <a:lvl4pPr lvl="3" algn="ctr">
              <a:lnSpc>
                <a:spcPct val="162500"/>
              </a:lnSpc>
              <a:spcBef>
                <a:spcPts val="400"/>
              </a:spcBef>
              <a:spcAft>
                <a:spcPts val="0"/>
              </a:spcAft>
              <a:buClr>
                <a:schemeClr val="dk1"/>
              </a:buClr>
              <a:buSzPts val="1200"/>
              <a:buNone/>
              <a:defRPr sz="1200"/>
            </a:lvl4pPr>
            <a:lvl5pPr lvl="4" algn="ctr">
              <a:lnSpc>
                <a:spcPct val="1625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pic>
        <p:nvPicPr>
          <p:cNvPr id="52" name="Google Shape;52;p5"/>
          <p:cNvPicPr preferRelativeResize="0"/>
          <p:nvPr/>
        </p:nvPicPr>
        <p:blipFill rotWithShape="1">
          <a:blip r:embed="rId3">
            <a:alphaModFix/>
          </a:blip>
          <a:srcRect b="0" l="0" r="0" t="0"/>
          <a:stretch/>
        </p:blipFill>
        <p:spPr>
          <a:xfrm>
            <a:off x="298673" y="532825"/>
            <a:ext cx="1909603" cy="314432"/>
          </a:xfrm>
          <a:prstGeom prst="rect">
            <a:avLst/>
          </a:prstGeom>
          <a:noFill/>
          <a:ln>
            <a:noFill/>
          </a:ln>
        </p:spPr>
      </p:pic>
      <p:sp>
        <p:nvSpPr>
          <p:cNvPr id="53" name="Google Shape;53;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lgn="r">
              <a:buNone/>
              <a:defRPr sz="1300">
                <a:solidFill>
                  <a:schemeClr val="dk1"/>
                </a:solidFill>
                <a:latin typeface="Assistant"/>
                <a:ea typeface="Assistant"/>
                <a:cs typeface="Assistant"/>
                <a:sym typeface="Assistant"/>
              </a:defRPr>
            </a:lvl1pPr>
            <a:lvl2pPr lvl="1" algn="r">
              <a:buNone/>
              <a:defRPr sz="1300">
                <a:solidFill>
                  <a:schemeClr val="dk1"/>
                </a:solidFill>
                <a:latin typeface="Assistant"/>
                <a:ea typeface="Assistant"/>
                <a:cs typeface="Assistant"/>
                <a:sym typeface="Assistant"/>
              </a:defRPr>
            </a:lvl2pPr>
            <a:lvl3pPr lvl="2" algn="r">
              <a:buNone/>
              <a:defRPr sz="1300">
                <a:solidFill>
                  <a:schemeClr val="dk1"/>
                </a:solidFill>
                <a:latin typeface="Assistant"/>
                <a:ea typeface="Assistant"/>
                <a:cs typeface="Assistant"/>
                <a:sym typeface="Assistant"/>
              </a:defRPr>
            </a:lvl3pPr>
            <a:lvl4pPr lvl="3" algn="r">
              <a:buNone/>
              <a:defRPr sz="1300">
                <a:solidFill>
                  <a:schemeClr val="dk1"/>
                </a:solidFill>
                <a:latin typeface="Assistant"/>
                <a:ea typeface="Assistant"/>
                <a:cs typeface="Assistant"/>
                <a:sym typeface="Assistant"/>
              </a:defRPr>
            </a:lvl4pPr>
            <a:lvl5pPr lvl="4" algn="r">
              <a:buNone/>
              <a:defRPr sz="1300">
                <a:solidFill>
                  <a:schemeClr val="dk1"/>
                </a:solidFill>
                <a:latin typeface="Assistant"/>
                <a:ea typeface="Assistant"/>
                <a:cs typeface="Assistant"/>
                <a:sym typeface="Assistant"/>
              </a:defRPr>
            </a:lvl5pPr>
            <a:lvl6pPr lvl="5" algn="r">
              <a:buNone/>
              <a:defRPr sz="1300">
                <a:solidFill>
                  <a:schemeClr val="dk1"/>
                </a:solidFill>
                <a:latin typeface="Assistant"/>
                <a:ea typeface="Assistant"/>
                <a:cs typeface="Assistant"/>
                <a:sym typeface="Assistant"/>
              </a:defRPr>
            </a:lvl6pPr>
            <a:lvl7pPr lvl="6" algn="r">
              <a:buNone/>
              <a:defRPr sz="1300">
                <a:solidFill>
                  <a:schemeClr val="dk1"/>
                </a:solidFill>
                <a:latin typeface="Assistant"/>
                <a:ea typeface="Assistant"/>
                <a:cs typeface="Assistant"/>
                <a:sym typeface="Assistant"/>
              </a:defRPr>
            </a:lvl7pPr>
            <a:lvl8pPr lvl="7" algn="r">
              <a:buNone/>
              <a:defRPr sz="1300">
                <a:solidFill>
                  <a:schemeClr val="dk1"/>
                </a:solidFill>
                <a:latin typeface="Assistant"/>
                <a:ea typeface="Assistant"/>
                <a:cs typeface="Assistant"/>
                <a:sym typeface="Assistant"/>
              </a:defRPr>
            </a:lvl8pPr>
            <a:lvl9pPr lvl="8" algn="r">
              <a:buNone/>
              <a:defRPr sz="1300">
                <a:solidFill>
                  <a:schemeClr val="dk1"/>
                </a:solidFill>
                <a:latin typeface="Assistant"/>
                <a:ea typeface="Assistant"/>
                <a:cs typeface="Assistant"/>
                <a:sym typeface="Assistan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itle Slide" showMasterSp="0">
  <p:cSld name="8_Title Slide">
    <p:spTree>
      <p:nvGrpSpPr>
        <p:cNvPr id="54" name="Shape 54"/>
        <p:cNvGrpSpPr/>
        <p:nvPr/>
      </p:nvGrpSpPr>
      <p:grpSpPr>
        <a:xfrm>
          <a:off x="0" y="0"/>
          <a:ext cx="0" cy="0"/>
          <a:chOff x="0" y="0"/>
          <a:chExt cx="0" cy="0"/>
        </a:xfrm>
      </p:grpSpPr>
      <p:sp>
        <p:nvSpPr>
          <p:cNvPr id="55" name="Google Shape;55;p6"/>
          <p:cNvSpPr/>
          <p:nvPr/>
        </p:nvSpPr>
        <p:spPr>
          <a:xfrm flipH="1" rot="10800000">
            <a:off x="0" y="-1"/>
            <a:ext cx="6515100" cy="3771900"/>
          </a:xfrm>
          <a:prstGeom prst="rtTriangle">
            <a:avLst/>
          </a:prstGeom>
          <a:blipFill rotWithShape="0">
            <a:blip r:embed="rId2">
              <a:alphaModFix/>
            </a:blip>
            <a:stretch>
              <a:fillRect b="-7593" l="-28481" r="0" t="-40403"/>
            </a:stretch>
          </a:blip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56" name="Google Shape;56;p6"/>
          <p:cNvSpPr/>
          <p:nvPr/>
        </p:nvSpPr>
        <p:spPr>
          <a:xfrm flipH="1">
            <a:off x="5760600" y="3511328"/>
            <a:ext cx="3383400" cy="1632300"/>
          </a:xfrm>
          <a:prstGeom prst="rtTriangle">
            <a:avLst/>
          </a:prstGeom>
          <a:gradFill>
            <a:gsLst>
              <a:gs pos="0">
                <a:schemeClr val="accent1"/>
              </a:gs>
              <a:gs pos="90000">
                <a:schemeClr val="accent2"/>
              </a:gs>
              <a:gs pos="100000">
                <a:schemeClr val="accent2"/>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57" name="Google Shape;57;p6"/>
          <p:cNvSpPr/>
          <p:nvPr/>
        </p:nvSpPr>
        <p:spPr>
          <a:xfrm flipH="1">
            <a:off x="2319973" y="1949802"/>
            <a:ext cx="2391700" cy="2792963"/>
          </a:xfrm>
          <a:custGeom>
            <a:rect b="b" l="l" r="r" t="t"/>
            <a:pathLst>
              <a:path extrusionOk="0" h="4033160" w="3453719">
                <a:moveTo>
                  <a:pt x="0" y="0"/>
                </a:moveTo>
                <a:lnTo>
                  <a:pt x="3453719" y="1994006"/>
                </a:lnTo>
                <a:lnTo>
                  <a:pt x="3453719" y="4033160"/>
                </a:lnTo>
                <a:lnTo>
                  <a:pt x="0" y="2039155"/>
                </a:lnTo>
                <a:lnTo>
                  <a:pt x="0" y="0"/>
                </a:lnTo>
                <a:close/>
              </a:path>
            </a:pathLst>
          </a:custGeom>
          <a:solidFill>
            <a:schemeClr val="accent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58" name="Google Shape;58;p6"/>
          <p:cNvSpPr/>
          <p:nvPr/>
        </p:nvSpPr>
        <p:spPr>
          <a:xfrm flipH="1">
            <a:off x="0" y="1128809"/>
            <a:ext cx="2742921" cy="3233649"/>
          </a:xfrm>
          <a:custGeom>
            <a:rect b="b" l="l" r="r" t="t"/>
            <a:pathLst>
              <a:path extrusionOk="0" h="4311532" w="3657228">
                <a:moveTo>
                  <a:pt x="3657228" y="0"/>
                </a:moveTo>
                <a:lnTo>
                  <a:pt x="3657228" y="2470756"/>
                </a:lnTo>
                <a:lnTo>
                  <a:pt x="0" y="4311532"/>
                </a:lnTo>
                <a:lnTo>
                  <a:pt x="0" y="1840777"/>
                </a:lnTo>
                <a:lnTo>
                  <a:pt x="3657228" y="0"/>
                </a:lnTo>
                <a:close/>
              </a:path>
            </a:pathLst>
          </a:custGeom>
          <a:gradFill>
            <a:gsLst>
              <a:gs pos="0">
                <a:schemeClr val="accent1"/>
              </a:gs>
              <a:gs pos="100000">
                <a:schemeClr val="accent2"/>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ssistant"/>
              <a:ea typeface="Assistant"/>
              <a:cs typeface="Assistant"/>
              <a:sym typeface="Assistant"/>
            </a:endParaRPr>
          </a:p>
        </p:txBody>
      </p:sp>
      <p:sp>
        <p:nvSpPr>
          <p:cNvPr id="59" name="Google Shape;59;p6"/>
          <p:cNvSpPr txBox="1"/>
          <p:nvPr/>
        </p:nvSpPr>
        <p:spPr>
          <a:xfrm flipH="1" rot="-1800199">
            <a:off x="2716215" y="2192873"/>
            <a:ext cx="1691231" cy="346358"/>
          </a:xfrm>
          <a:prstGeom prst="rect">
            <a:avLst/>
          </a:prstGeom>
          <a:noFill/>
          <a:ln>
            <a:noFill/>
          </a:ln>
        </p:spPr>
        <p:txBody>
          <a:bodyPr anchorCtr="0" anchor="t" bIns="34275" lIns="68575" spcFirstLastPara="1" rIns="68575" wrap="square" tIns="34275">
            <a:spAutoFit/>
          </a:bodyPr>
          <a:lstStyle/>
          <a:p>
            <a:pPr indent="0" lvl="0" marL="0" marR="0" rtl="1" algn="l">
              <a:spcBef>
                <a:spcPts val="0"/>
              </a:spcBef>
              <a:spcAft>
                <a:spcPts val="0"/>
              </a:spcAft>
              <a:buNone/>
            </a:pPr>
            <a:r>
              <a:rPr lang="en" sz="900">
                <a:solidFill>
                  <a:schemeClr val="accent1"/>
                </a:solidFill>
                <a:latin typeface="Assistant"/>
                <a:ea typeface="Assistant"/>
                <a:cs typeface="Assistant"/>
                <a:sym typeface="Assistant"/>
              </a:rPr>
              <a:t>When you change perspective,</a:t>
            </a:r>
            <a:br>
              <a:rPr lang="en" sz="900">
                <a:solidFill>
                  <a:schemeClr val="accent1"/>
                </a:solidFill>
                <a:latin typeface="Assistant"/>
                <a:ea typeface="Assistant"/>
                <a:cs typeface="Assistant"/>
                <a:sym typeface="Assistant"/>
              </a:rPr>
            </a:br>
            <a:r>
              <a:rPr lang="en" sz="900">
                <a:solidFill>
                  <a:schemeClr val="accent1"/>
                </a:solidFill>
                <a:latin typeface="Assistant"/>
                <a:ea typeface="Assistant"/>
                <a:cs typeface="Assistant"/>
                <a:sym typeface="Assistant"/>
              </a:rPr>
              <a:t>you discover worlds.</a:t>
            </a:r>
            <a:endParaRPr sz="1100"/>
          </a:p>
        </p:txBody>
      </p:sp>
      <p:grpSp>
        <p:nvGrpSpPr>
          <p:cNvPr id="60" name="Google Shape;60;p6"/>
          <p:cNvGrpSpPr/>
          <p:nvPr/>
        </p:nvGrpSpPr>
        <p:grpSpPr>
          <a:xfrm>
            <a:off x="7108685" y="4669631"/>
            <a:ext cx="1910990" cy="314391"/>
            <a:chOff x="396876" y="6226175"/>
            <a:chExt cx="2547987" cy="419188"/>
          </a:xfrm>
        </p:grpSpPr>
        <p:sp>
          <p:nvSpPr>
            <p:cNvPr id="61" name="Google Shape;61;p6"/>
            <p:cNvSpPr/>
            <p:nvPr/>
          </p:nvSpPr>
          <p:spPr>
            <a:xfrm>
              <a:off x="398463" y="6226175"/>
              <a:ext cx="2546400" cy="4191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Assistant"/>
                <a:ea typeface="Assistant"/>
                <a:cs typeface="Assistant"/>
                <a:sym typeface="Assistant"/>
              </a:endParaRPr>
            </a:p>
          </p:txBody>
        </p:sp>
        <p:sp>
          <p:nvSpPr>
            <p:cNvPr id="62" name="Google Shape;62;p6"/>
            <p:cNvSpPr/>
            <p:nvPr/>
          </p:nvSpPr>
          <p:spPr>
            <a:xfrm>
              <a:off x="396876" y="6459538"/>
              <a:ext cx="2012951" cy="141288"/>
            </a:xfrm>
            <a:custGeom>
              <a:rect b="b" l="l" r="r" t="t"/>
              <a:pathLst>
                <a:path extrusionOk="0" h="82" w="1179">
                  <a:moveTo>
                    <a:pt x="1142" y="21"/>
                  </a:moveTo>
                  <a:cubicBezTo>
                    <a:pt x="1157" y="63"/>
                    <a:pt x="1157" y="63"/>
                    <a:pt x="1157" y="63"/>
                  </a:cubicBezTo>
                  <a:cubicBezTo>
                    <a:pt x="1163" y="63"/>
                    <a:pt x="1163" y="63"/>
                    <a:pt x="1163" y="63"/>
                  </a:cubicBezTo>
                  <a:cubicBezTo>
                    <a:pt x="1179" y="21"/>
                    <a:pt x="1179" y="21"/>
                    <a:pt x="1179" y="21"/>
                  </a:cubicBezTo>
                  <a:cubicBezTo>
                    <a:pt x="1171" y="21"/>
                    <a:pt x="1171" y="21"/>
                    <a:pt x="1171" y="21"/>
                  </a:cubicBezTo>
                  <a:cubicBezTo>
                    <a:pt x="1164" y="44"/>
                    <a:pt x="1164" y="44"/>
                    <a:pt x="1164" y="44"/>
                  </a:cubicBezTo>
                  <a:cubicBezTo>
                    <a:pt x="1162" y="48"/>
                    <a:pt x="1161" y="52"/>
                    <a:pt x="1160" y="55"/>
                  </a:cubicBezTo>
                  <a:cubicBezTo>
                    <a:pt x="1160" y="55"/>
                    <a:pt x="1160" y="55"/>
                    <a:pt x="1160" y="55"/>
                  </a:cubicBezTo>
                  <a:cubicBezTo>
                    <a:pt x="1159" y="52"/>
                    <a:pt x="1158" y="48"/>
                    <a:pt x="1157" y="44"/>
                  </a:cubicBezTo>
                  <a:cubicBezTo>
                    <a:pt x="1149" y="21"/>
                    <a:pt x="1149" y="21"/>
                    <a:pt x="1149" y="21"/>
                  </a:cubicBezTo>
                  <a:lnTo>
                    <a:pt x="1142" y="21"/>
                  </a:lnTo>
                  <a:close/>
                  <a:moveTo>
                    <a:pt x="1110" y="38"/>
                  </a:moveTo>
                  <a:cubicBezTo>
                    <a:pt x="1111" y="33"/>
                    <a:pt x="1114" y="26"/>
                    <a:pt x="1121" y="26"/>
                  </a:cubicBezTo>
                  <a:cubicBezTo>
                    <a:pt x="1129" y="26"/>
                    <a:pt x="1131" y="33"/>
                    <a:pt x="1131" y="38"/>
                  </a:cubicBezTo>
                  <a:lnTo>
                    <a:pt x="1110" y="38"/>
                  </a:lnTo>
                  <a:close/>
                  <a:moveTo>
                    <a:pt x="1138" y="43"/>
                  </a:moveTo>
                  <a:cubicBezTo>
                    <a:pt x="1138" y="42"/>
                    <a:pt x="1138" y="41"/>
                    <a:pt x="1138" y="40"/>
                  </a:cubicBezTo>
                  <a:cubicBezTo>
                    <a:pt x="1138" y="32"/>
                    <a:pt x="1135" y="20"/>
                    <a:pt x="1122" y="20"/>
                  </a:cubicBezTo>
                  <a:cubicBezTo>
                    <a:pt x="1110" y="20"/>
                    <a:pt x="1104" y="30"/>
                    <a:pt x="1104" y="43"/>
                  </a:cubicBezTo>
                  <a:cubicBezTo>
                    <a:pt x="1104" y="55"/>
                    <a:pt x="1111" y="64"/>
                    <a:pt x="1123" y="64"/>
                  </a:cubicBezTo>
                  <a:cubicBezTo>
                    <a:pt x="1129" y="64"/>
                    <a:pt x="1133" y="62"/>
                    <a:pt x="1136" y="61"/>
                  </a:cubicBezTo>
                  <a:cubicBezTo>
                    <a:pt x="1134" y="56"/>
                    <a:pt x="1134" y="56"/>
                    <a:pt x="1134" y="56"/>
                  </a:cubicBezTo>
                  <a:cubicBezTo>
                    <a:pt x="1132" y="57"/>
                    <a:pt x="1129" y="58"/>
                    <a:pt x="1124" y="58"/>
                  </a:cubicBezTo>
                  <a:cubicBezTo>
                    <a:pt x="1117" y="58"/>
                    <a:pt x="1110" y="54"/>
                    <a:pt x="1110" y="43"/>
                  </a:cubicBezTo>
                  <a:lnTo>
                    <a:pt x="1138" y="43"/>
                  </a:lnTo>
                  <a:close/>
                  <a:moveTo>
                    <a:pt x="1088" y="45"/>
                  </a:moveTo>
                  <a:cubicBezTo>
                    <a:pt x="1088" y="46"/>
                    <a:pt x="1087" y="48"/>
                    <a:pt x="1087" y="49"/>
                  </a:cubicBezTo>
                  <a:cubicBezTo>
                    <a:pt x="1086" y="54"/>
                    <a:pt x="1082" y="57"/>
                    <a:pt x="1077" y="57"/>
                  </a:cubicBezTo>
                  <a:cubicBezTo>
                    <a:pt x="1070" y="57"/>
                    <a:pt x="1066" y="50"/>
                    <a:pt x="1066" y="42"/>
                  </a:cubicBezTo>
                  <a:cubicBezTo>
                    <a:pt x="1066" y="32"/>
                    <a:pt x="1071" y="26"/>
                    <a:pt x="1077" y="26"/>
                  </a:cubicBezTo>
                  <a:cubicBezTo>
                    <a:pt x="1083" y="26"/>
                    <a:pt x="1086" y="30"/>
                    <a:pt x="1087" y="34"/>
                  </a:cubicBezTo>
                  <a:cubicBezTo>
                    <a:pt x="1088" y="35"/>
                    <a:pt x="1088" y="36"/>
                    <a:pt x="1088" y="37"/>
                  </a:cubicBezTo>
                  <a:lnTo>
                    <a:pt x="1088" y="45"/>
                  </a:lnTo>
                  <a:close/>
                  <a:moveTo>
                    <a:pt x="1095" y="32"/>
                  </a:moveTo>
                  <a:cubicBezTo>
                    <a:pt x="1095" y="27"/>
                    <a:pt x="1095" y="24"/>
                    <a:pt x="1095" y="21"/>
                  </a:cubicBezTo>
                  <a:cubicBezTo>
                    <a:pt x="1089" y="21"/>
                    <a:pt x="1089" y="21"/>
                    <a:pt x="1089" y="21"/>
                  </a:cubicBezTo>
                  <a:cubicBezTo>
                    <a:pt x="1089" y="27"/>
                    <a:pt x="1089" y="27"/>
                    <a:pt x="1089" y="27"/>
                  </a:cubicBezTo>
                  <a:cubicBezTo>
                    <a:pt x="1088" y="27"/>
                    <a:pt x="1088" y="27"/>
                    <a:pt x="1088" y="27"/>
                  </a:cubicBezTo>
                  <a:cubicBezTo>
                    <a:pt x="1087" y="24"/>
                    <a:pt x="1083" y="20"/>
                    <a:pt x="1076" y="20"/>
                  </a:cubicBezTo>
                  <a:cubicBezTo>
                    <a:pt x="1067" y="20"/>
                    <a:pt x="1059" y="28"/>
                    <a:pt x="1059" y="42"/>
                  </a:cubicBezTo>
                  <a:cubicBezTo>
                    <a:pt x="1059" y="54"/>
                    <a:pt x="1066" y="63"/>
                    <a:pt x="1075" y="63"/>
                  </a:cubicBezTo>
                  <a:cubicBezTo>
                    <a:pt x="1081" y="63"/>
                    <a:pt x="1085" y="60"/>
                    <a:pt x="1088" y="56"/>
                  </a:cubicBezTo>
                  <a:cubicBezTo>
                    <a:pt x="1088" y="56"/>
                    <a:pt x="1088" y="56"/>
                    <a:pt x="1088" y="56"/>
                  </a:cubicBezTo>
                  <a:cubicBezTo>
                    <a:pt x="1088" y="60"/>
                    <a:pt x="1088" y="60"/>
                    <a:pt x="1088" y="60"/>
                  </a:cubicBezTo>
                  <a:cubicBezTo>
                    <a:pt x="1088" y="71"/>
                    <a:pt x="1082" y="75"/>
                    <a:pt x="1075" y="75"/>
                  </a:cubicBezTo>
                  <a:cubicBezTo>
                    <a:pt x="1070" y="75"/>
                    <a:pt x="1066" y="73"/>
                    <a:pt x="1064" y="72"/>
                  </a:cubicBezTo>
                  <a:cubicBezTo>
                    <a:pt x="1062" y="77"/>
                    <a:pt x="1062" y="77"/>
                    <a:pt x="1062" y="77"/>
                  </a:cubicBezTo>
                  <a:cubicBezTo>
                    <a:pt x="1065" y="80"/>
                    <a:pt x="1070" y="81"/>
                    <a:pt x="1075" y="81"/>
                  </a:cubicBezTo>
                  <a:cubicBezTo>
                    <a:pt x="1080" y="81"/>
                    <a:pt x="1085" y="80"/>
                    <a:pt x="1089" y="76"/>
                  </a:cubicBezTo>
                  <a:cubicBezTo>
                    <a:pt x="1093" y="72"/>
                    <a:pt x="1095" y="66"/>
                    <a:pt x="1095" y="57"/>
                  </a:cubicBezTo>
                  <a:lnTo>
                    <a:pt x="1095" y="32"/>
                  </a:lnTo>
                  <a:close/>
                  <a:moveTo>
                    <a:pt x="1025" y="38"/>
                  </a:moveTo>
                  <a:cubicBezTo>
                    <a:pt x="1026" y="33"/>
                    <a:pt x="1029" y="26"/>
                    <a:pt x="1036" y="26"/>
                  </a:cubicBezTo>
                  <a:cubicBezTo>
                    <a:pt x="1044" y="26"/>
                    <a:pt x="1046" y="33"/>
                    <a:pt x="1046" y="38"/>
                  </a:cubicBezTo>
                  <a:lnTo>
                    <a:pt x="1025" y="38"/>
                  </a:lnTo>
                  <a:close/>
                  <a:moveTo>
                    <a:pt x="1052" y="43"/>
                  </a:moveTo>
                  <a:cubicBezTo>
                    <a:pt x="1053" y="42"/>
                    <a:pt x="1053" y="41"/>
                    <a:pt x="1053" y="40"/>
                  </a:cubicBezTo>
                  <a:cubicBezTo>
                    <a:pt x="1053" y="32"/>
                    <a:pt x="1049" y="20"/>
                    <a:pt x="1037" y="20"/>
                  </a:cubicBezTo>
                  <a:cubicBezTo>
                    <a:pt x="1025" y="20"/>
                    <a:pt x="1018" y="30"/>
                    <a:pt x="1018" y="43"/>
                  </a:cubicBezTo>
                  <a:cubicBezTo>
                    <a:pt x="1018" y="55"/>
                    <a:pt x="1026" y="64"/>
                    <a:pt x="1037" y="64"/>
                  </a:cubicBezTo>
                  <a:cubicBezTo>
                    <a:pt x="1044" y="64"/>
                    <a:pt x="1048" y="62"/>
                    <a:pt x="1051" y="61"/>
                  </a:cubicBezTo>
                  <a:cubicBezTo>
                    <a:pt x="1049" y="56"/>
                    <a:pt x="1049" y="56"/>
                    <a:pt x="1049" y="56"/>
                  </a:cubicBezTo>
                  <a:cubicBezTo>
                    <a:pt x="1047" y="57"/>
                    <a:pt x="1044" y="58"/>
                    <a:pt x="1038" y="58"/>
                  </a:cubicBezTo>
                  <a:cubicBezTo>
                    <a:pt x="1031" y="58"/>
                    <a:pt x="1025" y="54"/>
                    <a:pt x="1025" y="43"/>
                  </a:cubicBezTo>
                  <a:lnTo>
                    <a:pt x="1052" y="43"/>
                  </a:lnTo>
                  <a:close/>
                  <a:moveTo>
                    <a:pt x="975" y="63"/>
                  </a:moveTo>
                  <a:cubicBezTo>
                    <a:pt x="975" y="38"/>
                    <a:pt x="975" y="38"/>
                    <a:pt x="975" y="38"/>
                  </a:cubicBezTo>
                  <a:cubicBezTo>
                    <a:pt x="975" y="28"/>
                    <a:pt x="975" y="21"/>
                    <a:pt x="975" y="14"/>
                  </a:cubicBezTo>
                  <a:cubicBezTo>
                    <a:pt x="975" y="14"/>
                    <a:pt x="975" y="14"/>
                    <a:pt x="975" y="14"/>
                  </a:cubicBezTo>
                  <a:cubicBezTo>
                    <a:pt x="978" y="20"/>
                    <a:pt x="981" y="27"/>
                    <a:pt x="985" y="33"/>
                  </a:cubicBezTo>
                  <a:cubicBezTo>
                    <a:pt x="1002" y="63"/>
                    <a:pt x="1002" y="63"/>
                    <a:pt x="1002" y="63"/>
                  </a:cubicBezTo>
                  <a:cubicBezTo>
                    <a:pt x="1009" y="63"/>
                    <a:pt x="1009" y="63"/>
                    <a:pt x="1009" y="63"/>
                  </a:cubicBezTo>
                  <a:cubicBezTo>
                    <a:pt x="1009" y="5"/>
                    <a:pt x="1009" y="5"/>
                    <a:pt x="1009" y="5"/>
                  </a:cubicBezTo>
                  <a:cubicBezTo>
                    <a:pt x="1003" y="5"/>
                    <a:pt x="1003" y="5"/>
                    <a:pt x="1003" y="5"/>
                  </a:cubicBezTo>
                  <a:cubicBezTo>
                    <a:pt x="1003" y="29"/>
                    <a:pt x="1003" y="29"/>
                    <a:pt x="1003" y="29"/>
                  </a:cubicBezTo>
                  <a:cubicBezTo>
                    <a:pt x="1003" y="38"/>
                    <a:pt x="1003" y="45"/>
                    <a:pt x="1003" y="53"/>
                  </a:cubicBezTo>
                  <a:cubicBezTo>
                    <a:pt x="1003" y="53"/>
                    <a:pt x="1003" y="53"/>
                    <a:pt x="1003" y="53"/>
                  </a:cubicBezTo>
                  <a:cubicBezTo>
                    <a:pt x="1001" y="47"/>
                    <a:pt x="997" y="41"/>
                    <a:pt x="994" y="34"/>
                  </a:cubicBezTo>
                  <a:cubicBezTo>
                    <a:pt x="976" y="5"/>
                    <a:pt x="976" y="5"/>
                    <a:pt x="976" y="5"/>
                  </a:cubicBezTo>
                  <a:cubicBezTo>
                    <a:pt x="969" y="5"/>
                    <a:pt x="969" y="5"/>
                    <a:pt x="969" y="5"/>
                  </a:cubicBezTo>
                  <a:cubicBezTo>
                    <a:pt x="969" y="63"/>
                    <a:pt x="969" y="63"/>
                    <a:pt x="969" y="63"/>
                  </a:cubicBezTo>
                  <a:lnTo>
                    <a:pt x="975" y="63"/>
                  </a:lnTo>
                  <a:close/>
                  <a:moveTo>
                    <a:pt x="915" y="38"/>
                  </a:moveTo>
                  <a:cubicBezTo>
                    <a:pt x="916" y="33"/>
                    <a:pt x="919" y="26"/>
                    <a:pt x="926" y="26"/>
                  </a:cubicBezTo>
                  <a:cubicBezTo>
                    <a:pt x="934" y="26"/>
                    <a:pt x="936" y="33"/>
                    <a:pt x="936" y="38"/>
                  </a:cubicBezTo>
                  <a:lnTo>
                    <a:pt x="915" y="38"/>
                  </a:lnTo>
                  <a:close/>
                  <a:moveTo>
                    <a:pt x="942" y="43"/>
                  </a:moveTo>
                  <a:cubicBezTo>
                    <a:pt x="942" y="42"/>
                    <a:pt x="942" y="41"/>
                    <a:pt x="942" y="40"/>
                  </a:cubicBezTo>
                  <a:cubicBezTo>
                    <a:pt x="942" y="32"/>
                    <a:pt x="939" y="20"/>
                    <a:pt x="926" y="20"/>
                  </a:cubicBezTo>
                  <a:cubicBezTo>
                    <a:pt x="915" y="20"/>
                    <a:pt x="908" y="30"/>
                    <a:pt x="908" y="43"/>
                  </a:cubicBezTo>
                  <a:cubicBezTo>
                    <a:pt x="908" y="55"/>
                    <a:pt x="915" y="64"/>
                    <a:pt x="927" y="64"/>
                  </a:cubicBezTo>
                  <a:cubicBezTo>
                    <a:pt x="933" y="64"/>
                    <a:pt x="938" y="62"/>
                    <a:pt x="940" y="61"/>
                  </a:cubicBezTo>
                  <a:cubicBezTo>
                    <a:pt x="939" y="56"/>
                    <a:pt x="939" y="56"/>
                    <a:pt x="939" y="56"/>
                  </a:cubicBezTo>
                  <a:cubicBezTo>
                    <a:pt x="936" y="57"/>
                    <a:pt x="933" y="58"/>
                    <a:pt x="928" y="58"/>
                  </a:cubicBezTo>
                  <a:cubicBezTo>
                    <a:pt x="921" y="58"/>
                    <a:pt x="915" y="54"/>
                    <a:pt x="915" y="43"/>
                  </a:cubicBezTo>
                  <a:lnTo>
                    <a:pt x="942" y="43"/>
                  </a:lnTo>
                  <a:close/>
                  <a:moveTo>
                    <a:pt x="866" y="63"/>
                  </a:moveTo>
                  <a:cubicBezTo>
                    <a:pt x="873" y="63"/>
                    <a:pt x="873" y="63"/>
                    <a:pt x="873" y="63"/>
                  </a:cubicBezTo>
                  <a:cubicBezTo>
                    <a:pt x="873" y="38"/>
                    <a:pt x="873" y="38"/>
                    <a:pt x="873" y="38"/>
                  </a:cubicBezTo>
                  <a:cubicBezTo>
                    <a:pt x="873" y="36"/>
                    <a:pt x="873" y="35"/>
                    <a:pt x="874" y="34"/>
                  </a:cubicBezTo>
                  <a:cubicBezTo>
                    <a:pt x="875" y="30"/>
                    <a:pt x="879" y="26"/>
                    <a:pt x="883" y="26"/>
                  </a:cubicBezTo>
                  <a:cubicBezTo>
                    <a:pt x="890" y="26"/>
                    <a:pt x="892" y="32"/>
                    <a:pt x="892" y="39"/>
                  </a:cubicBezTo>
                  <a:cubicBezTo>
                    <a:pt x="892" y="63"/>
                    <a:pt x="892" y="63"/>
                    <a:pt x="892" y="63"/>
                  </a:cubicBezTo>
                  <a:cubicBezTo>
                    <a:pt x="899" y="63"/>
                    <a:pt x="899" y="63"/>
                    <a:pt x="899" y="63"/>
                  </a:cubicBezTo>
                  <a:cubicBezTo>
                    <a:pt x="899" y="38"/>
                    <a:pt x="899" y="38"/>
                    <a:pt x="899" y="38"/>
                  </a:cubicBezTo>
                  <a:cubicBezTo>
                    <a:pt x="899" y="24"/>
                    <a:pt x="891" y="20"/>
                    <a:pt x="886" y="20"/>
                  </a:cubicBezTo>
                  <a:cubicBezTo>
                    <a:pt x="883" y="20"/>
                    <a:pt x="881" y="21"/>
                    <a:pt x="879" y="22"/>
                  </a:cubicBezTo>
                  <a:cubicBezTo>
                    <a:pt x="876" y="23"/>
                    <a:pt x="875" y="25"/>
                    <a:pt x="874" y="28"/>
                  </a:cubicBezTo>
                  <a:cubicBezTo>
                    <a:pt x="873" y="28"/>
                    <a:pt x="873" y="28"/>
                    <a:pt x="873" y="28"/>
                  </a:cubicBezTo>
                  <a:cubicBezTo>
                    <a:pt x="873" y="1"/>
                    <a:pt x="873" y="1"/>
                    <a:pt x="873" y="1"/>
                  </a:cubicBezTo>
                  <a:cubicBezTo>
                    <a:pt x="866" y="1"/>
                    <a:pt x="866" y="1"/>
                    <a:pt x="866" y="1"/>
                  </a:cubicBezTo>
                  <a:lnTo>
                    <a:pt x="866" y="63"/>
                  </a:lnTo>
                  <a:close/>
                  <a:moveTo>
                    <a:pt x="841" y="13"/>
                  </a:moveTo>
                  <a:cubicBezTo>
                    <a:pt x="841" y="21"/>
                    <a:pt x="841" y="21"/>
                    <a:pt x="841" y="21"/>
                  </a:cubicBezTo>
                  <a:cubicBezTo>
                    <a:pt x="835" y="21"/>
                    <a:pt x="835" y="21"/>
                    <a:pt x="835" y="21"/>
                  </a:cubicBezTo>
                  <a:cubicBezTo>
                    <a:pt x="835" y="27"/>
                    <a:pt x="835" y="27"/>
                    <a:pt x="835" y="27"/>
                  </a:cubicBezTo>
                  <a:cubicBezTo>
                    <a:pt x="841" y="27"/>
                    <a:pt x="841" y="27"/>
                    <a:pt x="841" y="27"/>
                  </a:cubicBezTo>
                  <a:cubicBezTo>
                    <a:pt x="841" y="50"/>
                    <a:pt x="841" y="50"/>
                    <a:pt x="841" y="50"/>
                  </a:cubicBezTo>
                  <a:cubicBezTo>
                    <a:pt x="841" y="54"/>
                    <a:pt x="842" y="58"/>
                    <a:pt x="844" y="61"/>
                  </a:cubicBezTo>
                  <a:cubicBezTo>
                    <a:pt x="846" y="63"/>
                    <a:pt x="848" y="64"/>
                    <a:pt x="852" y="64"/>
                  </a:cubicBezTo>
                  <a:cubicBezTo>
                    <a:pt x="854" y="64"/>
                    <a:pt x="857" y="63"/>
                    <a:pt x="858" y="63"/>
                  </a:cubicBezTo>
                  <a:cubicBezTo>
                    <a:pt x="858" y="57"/>
                    <a:pt x="858" y="57"/>
                    <a:pt x="858" y="57"/>
                  </a:cubicBezTo>
                  <a:cubicBezTo>
                    <a:pt x="857" y="57"/>
                    <a:pt x="855" y="57"/>
                    <a:pt x="854" y="57"/>
                  </a:cubicBezTo>
                  <a:cubicBezTo>
                    <a:pt x="850" y="57"/>
                    <a:pt x="848" y="54"/>
                    <a:pt x="848" y="49"/>
                  </a:cubicBezTo>
                  <a:cubicBezTo>
                    <a:pt x="848" y="27"/>
                    <a:pt x="848" y="27"/>
                    <a:pt x="848" y="27"/>
                  </a:cubicBezTo>
                  <a:cubicBezTo>
                    <a:pt x="858" y="27"/>
                    <a:pt x="858" y="27"/>
                    <a:pt x="858" y="27"/>
                  </a:cubicBezTo>
                  <a:cubicBezTo>
                    <a:pt x="858" y="21"/>
                    <a:pt x="858" y="21"/>
                    <a:pt x="858" y="21"/>
                  </a:cubicBezTo>
                  <a:cubicBezTo>
                    <a:pt x="848" y="21"/>
                    <a:pt x="848" y="21"/>
                    <a:pt x="848" y="21"/>
                  </a:cubicBezTo>
                  <a:cubicBezTo>
                    <a:pt x="848" y="11"/>
                    <a:pt x="848" y="11"/>
                    <a:pt x="848" y="11"/>
                  </a:cubicBezTo>
                  <a:lnTo>
                    <a:pt x="841" y="13"/>
                  </a:lnTo>
                  <a:close/>
                  <a:moveTo>
                    <a:pt x="807" y="63"/>
                  </a:moveTo>
                  <a:cubicBezTo>
                    <a:pt x="807" y="27"/>
                    <a:pt x="807" y="27"/>
                    <a:pt x="807" y="27"/>
                  </a:cubicBezTo>
                  <a:cubicBezTo>
                    <a:pt x="816" y="27"/>
                    <a:pt x="816" y="27"/>
                    <a:pt x="816" y="27"/>
                  </a:cubicBezTo>
                  <a:cubicBezTo>
                    <a:pt x="816" y="21"/>
                    <a:pt x="816" y="21"/>
                    <a:pt x="816" y="21"/>
                  </a:cubicBezTo>
                  <a:cubicBezTo>
                    <a:pt x="807" y="21"/>
                    <a:pt x="807" y="21"/>
                    <a:pt x="807" y="21"/>
                  </a:cubicBezTo>
                  <a:cubicBezTo>
                    <a:pt x="807" y="19"/>
                    <a:pt x="807" y="19"/>
                    <a:pt x="807" y="19"/>
                  </a:cubicBezTo>
                  <a:cubicBezTo>
                    <a:pt x="807" y="12"/>
                    <a:pt x="808" y="7"/>
                    <a:pt x="814" y="7"/>
                  </a:cubicBezTo>
                  <a:cubicBezTo>
                    <a:pt x="817" y="7"/>
                    <a:pt x="818" y="7"/>
                    <a:pt x="819" y="8"/>
                  </a:cubicBezTo>
                  <a:cubicBezTo>
                    <a:pt x="820" y="2"/>
                    <a:pt x="820" y="2"/>
                    <a:pt x="820" y="2"/>
                  </a:cubicBezTo>
                  <a:cubicBezTo>
                    <a:pt x="819" y="1"/>
                    <a:pt x="816" y="0"/>
                    <a:pt x="814" y="0"/>
                  </a:cubicBezTo>
                  <a:cubicBezTo>
                    <a:pt x="811" y="0"/>
                    <a:pt x="807" y="2"/>
                    <a:pt x="804" y="4"/>
                  </a:cubicBezTo>
                  <a:cubicBezTo>
                    <a:pt x="801" y="8"/>
                    <a:pt x="800" y="13"/>
                    <a:pt x="800" y="19"/>
                  </a:cubicBezTo>
                  <a:cubicBezTo>
                    <a:pt x="800" y="21"/>
                    <a:pt x="800" y="21"/>
                    <a:pt x="800" y="21"/>
                  </a:cubicBezTo>
                  <a:cubicBezTo>
                    <a:pt x="795" y="21"/>
                    <a:pt x="795" y="21"/>
                    <a:pt x="795" y="21"/>
                  </a:cubicBezTo>
                  <a:cubicBezTo>
                    <a:pt x="795" y="27"/>
                    <a:pt x="795" y="27"/>
                    <a:pt x="795" y="27"/>
                  </a:cubicBezTo>
                  <a:cubicBezTo>
                    <a:pt x="800" y="27"/>
                    <a:pt x="800" y="27"/>
                    <a:pt x="800" y="27"/>
                  </a:cubicBezTo>
                  <a:cubicBezTo>
                    <a:pt x="800" y="63"/>
                    <a:pt x="800" y="63"/>
                    <a:pt x="800" y="63"/>
                  </a:cubicBezTo>
                  <a:lnTo>
                    <a:pt x="807" y="63"/>
                  </a:lnTo>
                  <a:close/>
                  <a:moveTo>
                    <a:pt x="771" y="26"/>
                  </a:moveTo>
                  <a:cubicBezTo>
                    <a:pt x="780" y="26"/>
                    <a:pt x="783" y="35"/>
                    <a:pt x="783" y="42"/>
                  </a:cubicBezTo>
                  <a:cubicBezTo>
                    <a:pt x="783" y="51"/>
                    <a:pt x="778" y="58"/>
                    <a:pt x="771" y="58"/>
                  </a:cubicBezTo>
                  <a:cubicBezTo>
                    <a:pt x="764" y="58"/>
                    <a:pt x="759" y="51"/>
                    <a:pt x="759" y="42"/>
                  </a:cubicBezTo>
                  <a:cubicBezTo>
                    <a:pt x="759" y="34"/>
                    <a:pt x="763" y="26"/>
                    <a:pt x="771" y="26"/>
                  </a:cubicBezTo>
                  <a:moveTo>
                    <a:pt x="772" y="20"/>
                  </a:moveTo>
                  <a:cubicBezTo>
                    <a:pt x="761" y="20"/>
                    <a:pt x="752" y="28"/>
                    <a:pt x="752" y="42"/>
                  </a:cubicBezTo>
                  <a:cubicBezTo>
                    <a:pt x="752" y="55"/>
                    <a:pt x="760" y="64"/>
                    <a:pt x="771" y="64"/>
                  </a:cubicBezTo>
                  <a:cubicBezTo>
                    <a:pt x="780" y="64"/>
                    <a:pt x="790" y="57"/>
                    <a:pt x="790" y="42"/>
                  </a:cubicBezTo>
                  <a:cubicBezTo>
                    <a:pt x="790" y="29"/>
                    <a:pt x="783" y="20"/>
                    <a:pt x="772" y="20"/>
                  </a:cubicBezTo>
                  <a:moveTo>
                    <a:pt x="695" y="21"/>
                  </a:moveTo>
                  <a:cubicBezTo>
                    <a:pt x="709" y="60"/>
                    <a:pt x="709" y="60"/>
                    <a:pt x="709" y="60"/>
                  </a:cubicBezTo>
                  <a:cubicBezTo>
                    <a:pt x="710" y="60"/>
                    <a:pt x="710" y="61"/>
                    <a:pt x="710" y="62"/>
                  </a:cubicBezTo>
                  <a:cubicBezTo>
                    <a:pt x="710" y="62"/>
                    <a:pt x="710" y="63"/>
                    <a:pt x="709" y="63"/>
                  </a:cubicBezTo>
                  <a:cubicBezTo>
                    <a:pt x="708" y="67"/>
                    <a:pt x="705" y="70"/>
                    <a:pt x="703" y="72"/>
                  </a:cubicBezTo>
                  <a:cubicBezTo>
                    <a:pt x="701" y="74"/>
                    <a:pt x="699" y="75"/>
                    <a:pt x="697" y="76"/>
                  </a:cubicBezTo>
                  <a:cubicBezTo>
                    <a:pt x="699" y="82"/>
                    <a:pt x="699" y="82"/>
                    <a:pt x="699" y="82"/>
                  </a:cubicBezTo>
                  <a:cubicBezTo>
                    <a:pt x="701" y="81"/>
                    <a:pt x="704" y="80"/>
                    <a:pt x="708" y="77"/>
                  </a:cubicBezTo>
                  <a:cubicBezTo>
                    <a:pt x="712" y="72"/>
                    <a:pt x="716" y="65"/>
                    <a:pt x="721" y="51"/>
                  </a:cubicBezTo>
                  <a:cubicBezTo>
                    <a:pt x="732" y="21"/>
                    <a:pt x="732" y="21"/>
                    <a:pt x="732" y="21"/>
                  </a:cubicBezTo>
                  <a:cubicBezTo>
                    <a:pt x="724" y="21"/>
                    <a:pt x="724" y="21"/>
                    <a:pt x="724" y="21"/>
                  </a:cubicBezTo>
                  <a:cubicBezTo>
                    <a:pt x="716" y="46"/>
                    <a:pt x="716" y="46"/>
                    <a:pt x="716" y="46"/>
                  </a:cubicBezTo>
                  <a:cubicBezTo>
                    <a:pt x="715" y="49"/>
                    <a:pt x="715" y="52"/>
                    <a:pt x="714" y="54"/>
                  </a:cubicBezTo>
                  <a:cubicBezTo>
                    <a:pt x="714" y="54"/>
                    <a:pt x="714" y="54"/>
                    <a:pt x="714" y="54"/>
                  </a:cubicBezTo>
                  <a:cubicBezTo>
                    <a:pt x="713" y="52"/>
                    <a:pt x="712" y="48"/>
                    <a:pt x="711" y="46"/>
                  </a:cubicBezTo>
                  <a:cubicBezTo>
                    <a:pt x="703" y="21"/>
                    <a:pt x="703" y="21"/>
                    <a:pt x="703" y="21"/>
                  </a:cubicBezTo>
                  <a:lnTo>
                    <a:pt x="695" y="21"/>
                  </a:lnTo>
                  <a:close/>
                  <a:moveTo>
                    <a:pt x="674" y="13"/>
                  </a:moveTo>
                  <a:cubicBezTo>
                    <a:pt x="674" y="21"/>
                    <a:pt x="674" y="21"/>
                    <a:pt x="674" y="21"/>
                  </a:cubicBezTo>
                  <a:cubicBezTo>
                    <a:pt x="668" y="21"/>
                    <a:pt x="668" y="21"/>
                    <a:pt x="668" y="21"/>
                  </a:cubicBezTo>
                  <a:cubicBezTo>
                    <a:pt x="668" y="27"/>
                    <a:pt x="668" y="27"/>
                    <a:pt x="668" y="27"/>
                  </a:cubicBezTo>
                  <a:cubicBezTo>
                    <a:pt x="674" y="27"/>
                    <a:pt x="674" y="27"/>
                    <a:pt x="674" y="27"/>
                  </a:cubicBezTo>
                  <a:cubicBezTo>
                    <a:pt x="674" y="50"/>
                    <a:pt x="674" y="50"/>
                    <a:pt x="674" y="50"/>
                  </a:cubicBezTo>
                  <a:cubicBezTo>
                    <a:pt x="674" y="54"/>
                    <a:pt x="675" y="58"/>
                    <a:pt x="677" y="61"/>
                  </a:cubicBezTo>
                  <a:cubicBezTo>
                    <a:pt x="679" y="63"/>
                    <a:pt x="681" y="64"/>
                    <a:pt x="685" y="64"/>
                  </a:cubicBezTo>
                  <a:cubicBezTo>
                    <a:pt x="688" y="64"/>
                    <a:pt x="690" y="63"/>
                    <a:pt x="691" y="63"/>
                  </a:cubicBezTo>
                  <a:cubicBezTo>
                    <a:pt x="691" y="57"/>
                    <a:pt x="691" y="57"/>
                    <a:pt x="691" y="57"/>
                  </a:cubicBezTo>
                  <a:cubicBezTo>
                    <a:pt x="690" y="57"/>
                    <a:pt x="689" y="57"/>
                    <a:pt x="687" y="57"/>
                  </a:cubicBezTo>
                  <a:cubicBezTo>
                    <a:pt x="683" y="57"/>
                    <a:pt x="681" y="54"/>
                    <a:pt x="681" y="49"/>
                  </a:cubicBezTo>
                  <a:cubicBezTo>
                    <a:pt x="681" y="27"/>
                    <a:pt x="681" y="27"/>
                    <a:pt x="681" y="27"/>
                  </a:cubicBezTo>
                  <a:cubicBezTo>
                    <a:pt x="691" y="27"/>
                    <a:pt x="691" y="27"/>
                    <a:pt x="691" y="27"/>
                  </a:cubicBezTo>
                  <a:cubicBezTo>
                    <a:pt x="691" y="21"/>
                    <a:pt x="691" y="21"/>
                    <a:pt x="691" y="21"/>
                  </a:cubicBezTo>
                  <a:cubicBezTo>
                    <a:pt x="681" y="21"/>
                    <a:pt x="681" y="21"/>
                    <a:pt x="681" y="21"/>
                  </a:cubicBezTo>
                  <a:cubicBezTo>
                    <a:pt x="681" y="11"/>
                    <a:pt x="681" y="11"/>
                    <a:pt x="681" y="11"/>
                  </a:cubicBezTo>
                  <a:lnTo>
                    <a:pt x="674" y="13"/>
                  </a:lnTo>
                  <a:close/>
                  <a:moveTo>
                    <a:pt x="658" y="4"/>
                  </a:moveTo>
                  <a:cubicBezTo>
                    <a:pt x="655" y="4"/>
                    <a:pt x="653" y="7"/>
                    <a:pt x="653" y="9"/>
                  </a:cubicBezTo>
                  <a:cubicBezTo>
                    <a:pt x="653" y="12"/>
                    <a:pt x="655" y="14"/>
                    <a:pt x="657" y="14"/>
                  </a:cubicBezTo>
                  <a:cubicBezTo>
                    <a:pt x="660" y="14"/>
                    <a:pt x="662" y="12"/>
                    <a:pt x="662" y="9"/>
                  </a:cubicBezTo>
                  <a:cubicBezTo>
                    <a:pt x="662" y="6"/>
                    <a:pt x="660" y="4"/>
                    <a:pt x="658" y="4"/>
                  </a:cubicBezTo>
                  <a:moveTo>
                    <a:pt x="661" y="21"/>
                  </a:moveTo>
                  <a:cubicBezTo>
                    <a:pt x="654" y="21"/>
                    <a:pt x="654" y="21"/>
                    <a:pt x="654" y="21"/>
                  </a:cubicBezTo>
                  <a:cubicBezTo>
                    <a:pt x="654" y="63"/>
                    <a:pt x="654" y="63"/>
                    <a:pt x="654" y="63"/>
                  </a:cubicBezTo>
                  <a:cubicBezTo>
                    <a:pt x="661" y="63"/>
                    <a:pt x="661" y="63"/>
                    <a:pt x="661" y="63"/>
                  </a:cubicBezTo>
                  <a:lnTo>
                    <a:pt x="661" y="21"/>
                  </a:lnTo>
                  <a:close/>
                  <a:moveTo>
                    <a:pt x="619" y="61"/>
                  </a:moveTo>
                  <a:cubicBezTo>
                    <a:pt x="622" y="63"/>
                    <a:pt x="626" y="64"/>
                    <a:pt x="630" y="64"/>
                  </a:cubicBezTo>
                  <a:cubicBezTo>
                    <a:pt x="640" y="64"/>
                    <a:pt x="645" y="59"/>
                    <a:pt x="645" y="51"/>
                  </a:cubicBezTo>
                  <a:cubicBezTo>
                    <a:pt x="645" y="45"/>
                    <a:pt x="641" y="41"/>
                    <a:pt x="635" y="39"/>
                  </a:cubicBezTo>
                  <a:cubicBezTo>
                    <a:pt x="630" y="36"/>
                    <a:pt x="627" y="35"/>
                    <a:pt x="627" y="31"/>
                  </a:cubicBezTo>
                  <a:cubicBezTo>
                    <a:pt x="627" y="28"/>
                    <a:pt x="630" y="26"/>
                    <a:pt x="634" y="26"/>
                  </a:cubicBezTo>
                  <a:cubicBezTo>
                    <a:pt x="637" y="26"/>
                    <a:pt x="640" y="27"/>
                    <a:pt x="642" y="28"/>
                  </a:cubicBezTo>
                  <a:cubicBezTo>
                    <a:pt x="643" y="23"/>
                    <a:pt x="643" y="23"/>
                    <a:pt x="643" y="23"/>
                  </a:cubicBezTo>
                  <a:cubicBezTo>
                    <a:pt x="641" y="21"/>
                    <a:pt x="638" y="20"/>
                    <a:pt x="634" y="20"/>
                  </a:cubicBezTo>
                  <a:cubicBezTo>
                    <a:pt x="626" y="20"/>
                    <a:pt x="621" y="26"/>
                    <a:pt x="621" y="32"/>
                  </a:cubicBezTo>
                  <a:cubicBezTo>
                    <a:pt x="621" y="37"/>
                    <a:pt x="624" y="41"/>
                    <a:pt x="631" y="44"/>
                  </a:cubicBezTo>
                  <a:cubicBezTo>
                    <a:pt x="636" y="46"/>
                    <a:pt x="638" y="48"/>
                    <a:pt x="638" y="52"/>
                  </a:cubicBezTo>
                  <a:cubicBezTo>
                    <a:pt x="638" y="55"/>
                    <a:pt x="636" y="58"/>
                    <a:pt x="631" y="58"/>
                  </a:cubicBezTo>
                  <a:cubicBezTo>
                    <a:pt x="627" y="58"/>
                    <a:pt x="623" y="56"/>
                    <a:pt x="621" y="55"/>
                  </a:cubicBezTo>
                  <a:lnTo>
                    <a:pt x="619" y="61"/>
                  </a:lnTo>
                  <a:close/>
                  <a:moveTo>
                    <a:pt x="596" y="63"/>
                  </a:moveTo>
                  <a:cubicBezTo>
                    <a:pt x="603" y="63"/>
                    <a:pt x="603" y="63"/>
                    <a:pt x="603" y="63"/>
                  </a:cubicBezTo>
                  <a:cubicBezTo>
                    <a:pt x="603" y="40"/>
                    <a:pt x="603" y="40"/>
                    <a:pt x="603" y="40"/>
                  </a:cubicBezTo>
                  <a:cubicBezTo>
                    <a:pt x="603" y="39"/>
                    <a:pt x="603" y="38"/>
                    <a:pt x="603" y="37"/>
                  </a:cubicBezTo>
                  <a:cubicBezTo>
                    <a:pt x="604" y="31"/>
                    <a:pt x="608" y="27"/>
                    <a:pt x="613" y="27"/>
                  </a:cubicBezTo>
                  <a:cubicBezTo>
                    <a:pt x="614" y="27"/>
                    <a:pt x="614" y="27"/>
                    <a:pt x="615" y="27"/>
                  </a:cubicBezTo>
                  <a:cubicBezTo>
                    <a:pt x="615" y="20"/>
                    <a:pt x="615" y="20"/>
                    <a:pt x="615" y="20"/>
                  </a:cubicBezTo>
                  <a:cubicBezTo>
                    <a:pt x="614" y="20"/>
                    <a:pt x="614" y="20"/>
                    <a:pt x="613" y="20"/>
                  </a:cubicBezTo>
                  <a:cubicBezTo>
                    <a:pt x="608" y="20"/>
                    <a:pt x="604" y="24"/>
                    <a:pt x="602" y="29"/>
                  </a:cubicBezTo>
                  <a:cubicBezTo>
                    <a:pt x="602" y="29"/>
                    <a:pt x="602" y="29"/>
                    <a:pt x="602" y="29"/>
                  </a:cubicBezTo>
                  <a:cubicBezTo>
                    <a:pt x="602" y="21"/>
                    <a:pt x="602" y="21"/>
                    <a:pt x="602" y="21"/>
                  </a:cubicBezTo>
                  <a:cubicBezTo>
                    <a:pt x="596" y="21"/>
                    <a:pt x="596" y="21"/>
                    <a:pt x="596" y="21"/>
                  </a:cubicBezTo>
                  <a:cubicBezTo>
                    <a:pt x="596" y="25"/>
                    <a:pt x="596" y="29"/>
                    <a:pt x="596" y="34"/>
                  </a:cubicBezTo>
                  <a:lnTo>
                    <a:pt x="596" y="63"/>
                  </a:lnTo>
                  <a:close/>
                  <a:moveTo>
                    <a:pt x="560" y="38"/>
                  </a:moveTo>
                  <a:cubicBezTo>
                    <a:pt x="560" y="33"/>
                    <a:pt x="563" y="26"/>
                    <a:pt x="570" y="26"/>
                  </a:cubicBezTo>
                  <a:cubicBezTo>
                    <a:pt x="578" y="26"/>
                    <a:pt x="580" y="33"/>
                    <a:pt x="580" y="38"/>
                  </a:cubicBezTo>
                  <a:lnTo>
                    <a:pt x="560" y="38"/>
                  </a:lnTo>
                  <a:close/>
                  <a:moveTo>
                    <a:pt x="587" y="43"/>
                  </a:moveTo>
                  <a:cubicBezTo>
                    <a:pt x="587" y="42"/>
                    <a:pt x="587" y="41"/>
                    <a:pt x="587" y="40"/>
                  </a:cubicBezTo>
                  <a:cubicBezTo>
                    <a:pt x="587" y="32"/>
                    <a:pt x="584" y="20"/>
                    <a:pt x="571" y="20"/>
                  </a:cubicBezTo>
                  <a:cubicBezTo>
                    <a:pt x="560" y="20"/>
                    <a:pt x="553" y="30"/>
                    <a:pt x="553" y="43"/>
                  </a:cubicBezTo>
                  <a:cubicBezTo>
                    <a:pt x="553" y="55"/>
                    <a:pt x="560" y="64"/>
                    <a:pt x="572" y="64"/>
                  </a:cubicBezTo>
                  <a:cubicBezTo>
                    <a:pt x="578" y="64"/>
                    <a:pt x="582" y="62"/>
                    <a:pt x="585" y="61"/>
                  </a:cubicBezTo>
                  <a:cubicBezTo>
                    <a:pt x="584" y="56"/>
                    <a:pt x="584" y="56"/>
                    <a:pt x="584" y="56"/>
                  </a:cubicBezTo>
                  <a:cubicBezTo>
                    <a:pt x="581" y="57"/>
                    <a:pt x="578" y="58"/>
                    <a:pt x="573" y="58"/>
                  </a:cubicBezTo>
                  <a:cubicBezTo>
                    <a:pt x="566" y="58"/>
                    <a:pt x="560" y="54"/>
                    <a:pt x="560" y="43"/>
                  </a:cubicBezTo>
                  <a:lnTo>
                    <a:pt x="587" y="43"/>
                  </a:lnTo>
                  <a:close/>
                  <a:moveTo>
                    <a:pt x="513" y="21"/>
                  </a:moveTo>
                  <a:cubicBezTo>
                    <a:pt x="528" y="63"/>
                    <a:pt x="528" y="63"/>
                    <a:pt x="528" y="63"/>
                  </a:cubicBezTo>
                  <a:cubicBezTo>
                    <a:pt x="534" y="63"/>
                    <a:pt x="534" y="63"/>
                    <a:pt x="534" y="63"/>
                  </a:cubicBezTo>
                  <a:cubicBezTo>
                    <a:pt x="550" y="21"/>
                    <a:pt x="550" y="21"/>
                    <a:pt x="550" y="21"/>
                  </a:cubicBezTo>
                  <a:cubicBezTo>
                    <a:pt x="542" y="21"/>
                    <a:pt x="542" y="21"/>
                    <a:pt x="542" y="21"/>
                  </a:cubicBezTo>
                  <a:cubicBezTo>
                    <a:pt x="535" y="44"/>
                    <a:pt x="535" y="44"/>
                    <a:pt x="535" y="44"/>
                  </a:cubicBezTo>
                  <a:cubicBezTo>
                    <a:pt x="533" y="48"/>
                    <a:pt x="532" y="52"/>
                    <a:pt x="531" y="55"/>
                  </a:cubicBezTo>
                  <a:cubicBezTo>
                    <a:pt x="531" y="55"/>
                    <a:pt x="531" y="55"/>
                    <a:pt x="531" y="55"/>
                  </a:cubicBezTo>
                  <a:cubicBezTo>
                    <a:pt x="530" y="52"/>
                    <a:pt x="529" y="48"/>
                    <a:pt x="528" y="44"/>
                  </a:cubicBezTo>
                  <a:cubicBezTo>
                    <a:pt x="520" y="21"/>
                    <a:pt x="520" y="21"/>
                    <a:pt x="520" y="21"/>
                  </a:cubicBezTo>
                  <a:lnTo>
                    <a:pt x="513" y="21"/>
                  </a:lnTo>
                  <a:close/>
                  <a:moveTo>
                    <a:pt x="502" y="4"/>
                  </a:moveTo>
                  <a:cubicBezTo>
                    <a:pt x="500" y="4"/>
                    <a:pt x="498" y="7"/>
                    <a:pt x="498" y="9"/>
                  </a:cubicBezTo>
                  <a:cubicBezTo>
                    <a:pt x="498" y="12"/>
                    <a:pt x="500" y="14"/>
                    <a:pt x="502" y="14"/>
                  </a:cubicBezTo>
                  <a:cubicBezTo>
                    <a:pt x="505" y="14"/>
                    <a:pt x="507" y="12"/>
                    <a:pt x="507" y="9"/>
                  </a:cubicBezTo>
                  <a:cubicBezTo>
                    <a:pt x="507" y="6"/>
                    <a:pt x="505" y="4"/>
                    <a:pt x="502" y="4"/>
                  </a:cubicBezTo>
                  <a:moveTo>
                    <a:pt x="506" y="21"/>
                  </a:moveTo>
                  <a:cubicBezTo>
                    <a:pt x="499" y="21"/>
                    <a:pt x="499" y="21"/>
                    <a:pt x="499" y="21"/>
                  </a:cubicBezTo>
                  <a:cubicBezTo>
                    <a:pt x="499" y="63"/>
                    <a:pt x="499" y="63"/>
                    <a:pt x="499" y="63"/>
                  </a:cubicBezTo>
                  <a:cubicBezTo>
                    <a:pt x="506" y="63"/>
                    <a:pt x="506" y="63"/>
                    <a:pt x="506" y="63"/>
                  </a:cubicBezTo>
                  <a:lnTo>
                    <a:pt x="506" y="21"/>
                  </a:lnTo>
                  <a:close/>
                  <a:moveTo>
                    <a:pt x="454" y="63"/>
                  </a:moveTo>
                  <a:cubicBezTo>
                    <a:pt x="461" y="63"/>
                    <a:pt x="461" y="63"/>
                    <a:pt x="461" y="63"/>
                  </a:cubicBezTo>
                  <a:cubicBezTo>
                    <a:pt x="461" y="38"/>
                    <a:pt x="461" y="38"/>
                    <a:pt x="461" y="38"/>
                  </a:cubicBezTo>
                  <a:cubicBezTo>
                    <a:pt x="461" y="36"/>
                    <a:pt x="462" y="35"/>
                    <a:pt x="462" y="34"/>
                  </a:cubicBezTo>
                  <a:cubicBezTo>
                    <a:pt x="463" y="30"/>
                    <a:pt x="467" y="26"/>
                    <a:pt x="471" y="26"/>
                  </a:cubicBezTo>
                  <a:cubicBezTo>
                    <a:pt x="478" y="26"/>
                    <a:pt x="480" y="32"/>
                    <a:pt x="480" y="39"/>
                  </a:cubicBezTo>
                  <a:cubicBezTo>
                    <a:pt x="480" y="63"/>
                    <a:pt x="480" y="63"/>
                    <a:pt x="480" y="63"/>
                  </a:cubicBezTo>
                  <a:cubicBezTo>
                    <a:pt x="487" y="63"/>
                    <a:pt x="487" y="63"/>
                    <a:pt x="487" y="63"/>
                  </a:cubicBezTo>
                  <a:cubicBezTo>
                    <a:pt x="487" y="38"/>
                    <a:pt x="487" y="38"/>
                    <a:pt x="487" y="38"/>
                  </a:cubicBezTo>
                  <a:cubicBezTo>
                    <a:pt x="487" y="24"/>
                    <a:pt x="479" y="20"/>
                    <a:pt x="474" y="20"/>
                  </a:cubicBezTo>
                  <a:cubicBezTo>
                    <a:pt x="467" y="20"/>
                    <a:pt x="463" y="24"/>
                    <a:pt x="461" y="28"/>
                  </a:cubicBezTo>
                  <a:cubicBezTo>
                    <a:pt x="461" y="28"/>
                    <a:pt x="461" y="28"/>
                    <a:pt x="461" y="28"/>
                  </a:cubicBezTo>
                  <a:cubicBezTo>
                    <a:pt x="460" y="21"/>
                    <a:pt x="460" y="21"/>
                    <a:pt x="460" y="21"/>
                  </a:cubicBezTo>
                  <a:cubicBezTo>
                    <a:pt x="454" y="21"/>
                    <a:pt x="454" y="21"/>
                    <a:pt x="454" y="21"/>
                  </a:cubicBezTo>
                  <a:cubicBezTo>
                    <a:pt x="454" y="24"/>
                    <a:pt x="454" y="28"/>
                    <a:pt x="454" y="32"/>
                  </a:cubicBezTo>
                  <a:lnTo>
                    <a:pt x="454" y="63"/>
                  </a:lnTo>
                  <a:close/>
                  <a:moveTo>
                    <a:pt x="402" y="5"/>
                  </a:moveTo>
                  <a:cubicBezTo>
                    <a:pt x="402" y="39"/>
                    <a:pt x="402" y="39"/>
                    <a:pt x="402" y="39"/>
                  </a:cubicBezTo>
                  <a:cubicBezTo>
                    <a:pt x="402" y="57"/>
                    <a:pt x="411" y="64"/>
                    <a:pt x="422" y="64"/>
                  </a:cubicBezTo>
                  <a:cubicBezTo>
                    <a:pt x="434" y="64"/>
                    <a:pt x="442" y="56"/>
                    <a:pt x="442" y="39"/>
                  </a:cubicBezTo>
                  <a:cubicBezTo>
                    <a:pt x="442" y="5"/>
                    <a:pt x="442" y="5"/>
                    <a:pt x="442" y="5"/>
                  </a:cubicBezTo>
                  <a:cubicBezTo>
                    <a:pt x="435" y="5"/>
                    <a:pt x="435" y="5"/>
                    <a:pt x="435" y="5"/>
                  </a:cubicBezTo>
                  <a:cubicBezTo>
                    <a:pt x="435" y="39"/>
                    <a:pt x="435" y="39"/>
                    <a:pt x="435" y="39"/>
                  </a:cubicBezTo>
                  <a:cubicBezTo>
                    <a:pt x="435" y="52"/>
                    <a:pt x="430" y="58"/>
                    <a:pt x="422" y="58"/>
                  </a:cubicBezTo>
                  <a:cubicBezTo>
                    <a:pt x="415" y="58"/>
                    <a:pt x="409" y="52"/>
                    <a:pt x="409" y="39"/>
                  </a:cubicBezTo>
                  <a:cubicBezTo>
                    <a:pt x="409" y="5"/>
                    <a:pt x="409" y="5"/>
                    <a:pt x="409" y="5"/>
                  </a:cubicBezTo>
                  <a:lnTo>
                    <a:pt x="402" y="5"/>
                  </a:lnTo>
                  <a:close/>
                  <a:moveTo>
                    <a:pt x="341" y="63"/>
                  </a:moveTo>
                  <a:cubicBezTo>
                    <a:pt x="348" y="63"/>
                    <a:pt x="348" y="63"/>
                    <a:pt x="348" y="63"/>
                  </a:cubicBezTo>
                  <a:cubicBezTo>
                    <a:pt x="348" y="38"/>
                    <a:pt x="348" y="38"/>
                    <a:pt x="348" y="38"/>
                  </a:cubicBezTo>
                  <a:cubicBezTo>
                    <a:pt x="348" y="36"/>
                    <a:pt x="348" y="35"/>
                    <a:pt x="348" y="34"/>
                  </a:cubicBezTo>
                  <a:cubicBezTo>
                    <a:pt x="349" y="30"/>
                    <a:pt x="353" y="26"/>
                    <a:pt x="358" y="26"/>
                  </a:cubicBezTo>
                  <a:cubicBezTo>
                    <a:pt x="364" y="26"/>
                    <a:pt x="367" y="32"/>
                    <a:pt x="367" y="39"/>
                  </a:cubicBezTo>
                  <a:cubicBezTo>
                    <a:pt x="367" y="63"/>
                    <a:pt x="367" y="63"/>
                    <a:pt x="367" y="63"/>
                  </a:cubicBezTo>
                  <a:cubicBezTo>
                    <a:pt x="374" y="63"/>
                    <a:pt x="374" y="63"/>
                    <a:pt x="374" y="63"/>
                  </a:cubicBezTo>
                  <a:cubicBezTo>
                    <a:pt x="374" y="38"/>
                    <a:pt x="374" y="38"/>
                    <a:pt x="374" y="38"/>
                  </a:cubicBezTo>
                  <a:cubicBezTo>
                    <a:pt x="374" y="24"/>
                    <a:pt x="365" y="20"/>
                    <a:pt x="360" y="20"/>
                  </a:cubicBezTo>
                  <a:cubicBezTo>
                    <a:pt x="354" y="20"/>
                    <a:pt x="349" y="24"/>
                    <a:pt x="347" y="28"/>
                  </a:cubicBezTo>
                  <a:cubicBezTo>
                    <a:pt x="347" y="28"/>
                    <a:pt x="347" y="28"/>
                    <a:pt x="347" y="28"/>
                  </a:cubicBezTo>
                  <a:cubicBezTo>
                    <a:pt x="347" y="21"/>
                    <a:pt x="347" y="21"/>
                    <a:pt x="347" y="21"/>
                  </a:cubicBezTo>
                  <a:cubicBezTo>
                    <a:pt x="340" y="21"/>
                    <a:pt x="340" y="21"/>
                    <a:pt x="340" y="21"/>
                  </a:cubicBezTo>
                  <a:cubicBezTo>
                    <a:pt x="341" y="24"/>
                    <a:pt x="341" y="28"/>
                    <a:pt x="341" y="32"/>
                  </a:cubicBezTo>
                  <a:lnTo>
                    <a:pt x="341" y="63"/>
                  </a:lnTo>
                  <a:close/>
                  <a:moveTo>
                    <a:pt x="313" y="26"/>
                  </a:moveTo>
                  <a:cubicBezTo>
                    <a:pt x="321" y="26"/>
                    <a:pt x="324" y="35"/>
                    <a:pt x="324" y="42"/>
                  </a:cubicBezTo>
                  <a:cubicBezTo>
                    <a:pt x="324" y="51"/>
                    <a:pt x="319" y="58"/>
                    <a:pt x="313" y="58"/>
                  </a:cubicBezTo>
                  <a:cubicBezTo>
                    <a:pt x="306" y="58"/>
                    <a:pt x="301" y="51"/>
                    <a:pt x="301" y="42"/>
                  </a:cubicBezTo>
                  <a:cubicBezTo>
                    <a:pt x="301" y="34"/>
                    <a:pt x="304" y="26"/>
                    <a:pt x="313" y="26"/>
                  </a:cubicBezTo>
                  <a:moveTo>
                    <a:pt x="313" y="20"/>
                  </a:moveTo>
                  <a:cubicBezTo>
                    <a:pt x="302" y="20"/>
                    <a:pt x="294" y="28"/>
                    <a:pt x="294" y="42"/>
                  </a:cubicBezTo>
                  <a:cubicBezTo>
                    <a:pt x="294" y="55"/>
                    <a:pt x="302" y="64"/>
                    <a:pt x="312" y="64"/>
                  </a:cubicBezTo>
                  <a:cubicBezTo>
                    <a:pt x="322" y="64"/>
                    <a:pt x="332" y="57"/>
                    <a:pt x="332" y="42"/>
                  </a:cubicBezTo>
                  <a:cubicBezTo>
                    <a:pt x="332" y="29"/>
                    <a:pt x="324" y="20"/>
                    <a:pt x="313" y="20"/>
                  </a:cubicBezTo>
                  <a:moveTo>
                    <a:pt x="281" y="4"/>
                  </a:moveTo>
                  <a:cubicBezTo>
                    <a:pt x="279" y="4"/>
                    <a:pt x="277" y="7"/>
                    <a:pt x="277" y="9"/>
                  </a:cubicBezTo>
                  <a:cubicBezTo>
                    <a:pt x="277" y="12"/>
                    <a:pt x="278" y="14"/>
                    <a:pt x="281" y="14"/>
                  </a:cubicBezTo>
                  <a:cubicBezTo>
                    <a:pt x="284" y="14"/>
                    <a:pt x="286" y="12"/>
                    <a:pt x="286" y="9"/>
                  </a:cubicBezTo>
                  <a:cubicBezTo>
                    <a:pt x="286" y="6"/>
                    <a:pt x="284" y="4"/>
                    <a:pt x="281" y="4"/>
                  </a:cubicBezTo>
                  <a:moveTo>
                    <a:pt x="285" y="21"/>
                  </a:moveTo>
                  <a:cubicBezTo>
                    <a:pt x="278" y="21"/>
                    <a:pt x="278" y="21"/>
                    <a:pt x="278" y="21"/>
                  </a:cubicBezTo>
                  <a:cubicBezTo>
                    <a:pt x="278" y="63"/>
                    <a:pt x="278" y="63"/>
                    <a:pt x="278" y="63"/>
                  </a:cubicBezTo>
                  <a:cubicBezTo>
                    <a:pt x="285" y="63"/>
                    <a:pt x="285" y="63"/>
                    <a:pt x="285" y="63"/>
                  </a:cubicBezTo>
                  <a:lnTo>
                    <a:pt x="285" y="21"/>
                  </a:lnTo>
                  <a:close/>
                  <a:moveTo>
                    <a:pt x="251" y="63"/>
                  </a:moveTo>
                  <a:cubicBezTo>
                    <a:pt x="258" y="63"/>
                    <a:pt x="258" y="63"/>
                    <a:pt x="258" y="63"/>
                  </a:cubicBezTo>
                  <a:cubicBezTo>
                    <a:pt x="258" y="40"/>
                    <a:pt x="258" y="40"/>
                    <a:pt x="258" y="40"/>
                  </a:cubicBezTo>
                  <a:cubicBezTo>
                    <a:pt x="258" y="39"/>
                    <a:pt x="258" y="38"/>
                    <a:pt x="258" y="37"/>
                  </a:cubicBezTo>
                  <a:cubicBezTo>
                    <a:pt x="259" y="31"/>
                    <a:pt x="263" y="27"/>
                    <a:pt x="268" y="27"/>
                  </a:cubicBezTo>
                  <a:cubicBezTo>
                    <a:pt x="269" y="27"/>
                    <a:pt x="270" y="27"/>
                    <a:pt x="270" y="27"/>
                  </a:cubicBezTo>
                  <a:cubicBezTo>
                    <a:pt x="270" y="20"/>
                    <a:pt x="270" y="20"/>
                    <a:pt x="270" y="20"/>
                  </a:cubicBezTo>
                  <a:cubicBezTo>
                    <a:pt x="270" y="20"/>
                    <a:pt x="269" y="20"/>
                    <a:pt x="268" y="20"/>
                  </a:cubicBezTo>
                  <a:cubicBezTo>
                    <a:pt x="264" y="20"/>
                    <a:pt x="259" y="24"/>
                    <a:pt x="257" y="29"/>
                  </a:cubicBezTo>
                  <a:cubicBezTo>
                    <a:pt x="257" y="29"/>
                    <a:pt x="257" y="29"/>
                    <a:pt x="257" y="29"/>
                  </a:cubicBezTo>
                  <a:cubicBezTo>
                    <a:pt x="257" y="21"/>
                    <a:pt x="257" y="21"/>
                    <a:pt x="257" y="21"/>
                  </a:cubicBezTo>
                  <a:cubicBezTo>
                    <a:pt x="251" y="21"/>
                    <a:pt x="251" y="21"/>
                    <a:pt x="251" y="21"/>
                  </a:cubicBezTo>
                  <a:cubicBezTo>
                    <a:pt x="251" y="25"/>
                    <a:pt x="251" y="29"/>
                    <a:pt x="251" y="34"/>
                  </a:cubicBezTo>
                  <a:lnTo>
                    <a:pt x="251" y="63"/>
                  </a:lnTo>
                  <a:close/>
                  <a:moveTo>
                    <a:pt x="239" y="21"/>
                  </a:moveTo>
                  <a:cubicBezTo>
                    <a:pt x="232" y="21"/>
                    <a:pt x="232" y="21"/>
                    <a:pt x="232" y="21"/>
                  </a:cubicBezTo>
                  <a:cubicBezTo>
                    <a:pt x="232" y="47"/>
                    <a:pt x="232" y="47"/>
                    <a:pt x="232" y="47"/>
                  </a:cubicBezTo>
                  <a:cubicBezTo>
                    <a:pt x="232" y="48"/>
                    <a:pt x="232" y="49"/>
                    <a:pt x="232" y="50"/>
                  </a:cubicBezTo>
                  <a:cubicBezTo>
                    <a:pt x="230" y="54"/>
                    <a:pt x="227" y="57"/>
                    <a:pt x="222" y="57"/>
                  </a:cubicBezTo>
                  <a:cubicBezTo>
                    <a:pt x="216" y="57"/>
                    <a:pt x="214" y="52"/>
                    <a:pt x="214" y="44"/>
                  </a:cubicBezTo>
                  <a:cubicBezTo>
                    <a:pt x="214" y="21"/>
                    <a:pt x="214" y="21"/>
                    <a:pt x="214" y="21"/>
                  </a:cubicBezTo>
                  <a:cubicBezTo>
                    <a:pt x="206" y="21"/>
                    <a:pt x="206" y="21"/>
                    <a:pt x="206" y="21"/>
                  </a:cubicBezTo>
                  <a:cubicBezTo>
                    <a:pt x="206" y="45"/>
                    <a:pt x="206" y="45"/>
                    <a:pt x="206" y="45"/>
                  </a:cubicBezTo>
                  <a:cubicBezTo>
                    <a:pt x="206" y="60"/>
                    <a:pt x="214" y="64"/>
                    <a:pt x="220" y="64"/>
                  </a:cubicBezTo>
                  <a:cubicBezTo>
                    <a:pt x="227" y="64"/>
                    <a:pt x="231" y="59"/>
                    <a:pt x="233" y="56"/>
                  </a:cubicBezTo>
                  <a:cubicBezTo>
                    <a:pt x="233" y="56"/>
                    <a:pt x="233" y="56"/>
                    <a:pt x="233" y="56"/>
                  </a:cubicBezTo>
                  <a:cubicBezTo>
                    <a:pt x="233" y="63"/>
                    <a:pt x="233" y="63"/>
                    <a:pt x="233" y="63"/>
                  </a:cubicBezTo>
                  <a:cubicBezTo>
                    <a:pt x="240" y="63"/>
                    <a:pt x="240" y="63"/>
                    <a:pt x="240" y="63"/>
                  </a:cubicBezTo>
                  <a:cubicBezTo>
                    <a:pt x="239" y="60"/>
                    <a:pt x="239" y="56"/>
                    <a:pt x="239" y="51"/>
                  </a:cubicBezTo>
                  <a:lnTo>
                    <a:pt x="239" y="21"/>
                  </a:lnTo>
                  <a:close/>
                  <a:moveTo>
                    <a:pt x="196" y="32"/>
                  </a:moveTo>
                  <a:cubicBezTo>
                    <a:pt x="178" y="32"/>
                    <a:pt x="178" y="32"/>
                    <a:pt x="178" y="32"/>
                  </a:cubicBezTo>
                  <a:cubicBezTo>
                    <a:pt x="178" y="38"/>
                    <a:pt x="178" y="38"/>
                    <a:pt x="178" y="38"/>
                  </a:cubicBezTo>
                  <a:cubicBezTo>
                    <a:pt x="189" y="38"/>
                    <a:pt x="189" y="38"/>
                    <a:pt x="189" y="38"/>
                  </a:cubicBezTo>
                  <a:cubicBezTo>
                    <a:pt x="189" y="56"/>
                    <a:pt x="189" y="56"/>
                    <a:pt x="189" y="56"/>
                  </a:cubicBezTo>
                  <a:cubicBezTo>
                    <a:pt x="188" y="56"/>
                    <a:pt x="185" y="57"/>
                    <a:pt x="180" y="57"/>
                  </a:cubicBezTo>
                  <a:cubicBezTo>
                    <a:pt x="167" y="57"/>
                    <a:pt x="159" y="48"/>
                    <a:pt x="159" y="34"/>
                  </a:cubicBezTo>
                  <a:cubicBezTo>
                    <a:pt x="159" y="19"/>
                    <a:pt x="168" y="10"/>
                    <a:pt x="181" y="10"/>
                  </a:cubicBezTo>
                  <a:cubicBezTo>
                    <a:pt x="186" y="10"/>
                    <a:pt x="190" y="11"/>
                    <a:pt x="193" y="13"/>
                  </a:cubicBezTo>
                  <a:cubicBezTo>
                    <a:pt x="195" y="7"/>
                    <a:pt x="195" y="7"/>
                    <a:pt x="195" y="7"/>
                  </a:cubicBezTo>
                  <a:cubicBezTo>
                    <a:pt x="192" y="5"/>
                    <a:pt x="187" y="4"/>
                    <a:pt x="181" y="4"/>
                  </a:cubicBezTo>
                  <a:cubicBezTo>
                    <a:pt x="163" y="4"/>
                    <a:pt x="152" y="17"/>
                    <a:pt x="152" y="34"/>
                  </a:cubicBezTo>
                  <a:cubicBezTo>
                    <a:pt x="152" y="43"/>
                    <a:pt x="155" y="51"/>
                    <a:pt x="159" y="56"/>
                  </a:cubicBezTo>
                  <a:cubicBezTo>
                    <a:pt x="165" y="61"/>
                    <a:pt x="171" y="63"/>
                    <a:pt x="180" y="63"/>
                  </a:cubicBezTo>
                  <a:cubicBezTo>
                    <a:pt x="187" y="63"/>
                    <a:pt x="193" y="62"/>
                    <a:pt x="196" y="60"/>
                  </a:cubicBezTo>
                  <a:lnTo>
                    <a:pt x="196" y="32"/>
                  </a:lnTo>
                  <a:close/>
                  <a:moveTo>
                    <a:pt x="126" y="42"/>
                  </a:moveTo>
                  <a:cubicBezTo>
                    <a:pt x="145" y="42"/>
                    <a:pt x="145" y="42"/>
                    <a:pt x="145" y="42"/>
                  </a:cubicBezTo>
                  <a:cubicBezTo>
                    <a:pt x="145" y="37"/>
                    <a:pt x="145" y="37"/>
                    <a:pt x="145" y="37"/>
                  </a:cubicBezTo>
                  <a:cubicBezTo>
                    <a:pt x="126" y="37"/>
                    <a:pt x="126" y="37"/>
                    <a:pt x="126" y="37"/>
                  </a:cubicBezTo>
                  <a:lnTo>
                    <a:pt x="126" y="42"/>
                  </a:lnTo>
                  <a:close/>
                  <a:moveTo>
                    <a:pt x="84" y="63"/>
                  </a:moveTo>
                  <a:cubicBezTo>
                    <a:pt x="91" y="63"/>
                    <a:pt x="91" y="63"/>
                    <a:pt x="91" y="63"/>
                  </a:cubicBezTo>
                  <a:cubicBezTo>
                    <a:pt x="91" y="38"/>
                    <a:pt x="91" y="38"/>
                    <a:pt x="91" y="38"/>
                  </a:cubicBezTo>
                  <a:cubicBezTo>
                    <a:pt x="91" y="36"/>
                    <a:pt x="92" y="35"/>
                    <a:pt x="92" y="34"/>
                  </a:cubicBezTo>
                  <a:cubicBezTo>
                    <a:pt x="93" y="30"/>
                    <a:pt x="97" y="26"/>
                    <a:pt x="101" y="26"/>
                  </a:cubicBezTo>
                  <a:cubicBezTo>
                    <a:pt x="108" y="26"/>
                    <a:pt x="110" y="32"/>
                    <a:pt x="110" y="39"/>
                  </a:cubicBezTo>
                  <a:cubicBezTo>
                    <a:pt x="110" y="63"/>
                    <a:pt x="110" y="63"/>
                    <a:pt x="110" y="63"/>
                  </a:cubicBezTo>
                  <a:cubicBezTo>
                    <a:pt x="117" y="63"/>
                    <a:pt x="117" y="63"/>
                    <a:pt x="117" y="63"/>
                  </a:cubicBezTo>
                  <a:cubicBezTo>
                    <a:pt x="117" y="38"/>
                    <a:pt x="117" y="38"/>
                    <a:pt x="117" y="38"/>
                  </a:cubicBezTo>
                  <a:cubicBezTo>
                    <a:pt x="117" y="24"/>
                    <a:pt x="109" y="20"/>
                    <a:pt x="104" y="20"/>
                  </a:cubicBezTo>
                  <a:cubicBezTo>
                    <a:pt x="97" y="20"/>
                    <a:pt x="93" y="24"/>
                    <a:pt x="91" y="28"/>
                  </a:cubicBezTo>
                  <a:cubicBezTo>
                    <a:pt x="91" y="28"/>
                    <a:pt x="91" y="28"/>
                    <a:pt x="91" y="28"/>
                  </a:cubicBezTo>
                  <a:cubicBezTo>
                    <a:pt x="90" y="21"/>
                    <a:pt x="90" y="21"/>
                    <a:pt x="90" y="21"/>
                  </a:cubicBezTo>
                  <a:cubicBezTo>
                    <a:pt x="84" y="21"/>
                    <a:pt x="84" y="21"/>
                    <a:pt x="84" y="21"/>
                  </a:cubicBezTo>
                  <a:cubicBezTo>
                    <a:pt x="84" y="24"/>
                    <a:pt x="84" y="28"/>
                    <a:pt x="84" y="32"/>
                  </a:cubicBezTo>
                  <a:lnTo>
                    <a:pt x="84" y="63"/>
                  </a:lnTo>
                  <a:close/>
                  <a:moveTo>
                    <a:pt x="48" y="38"/>
                  </a:moveTo>
                  <a:cubicBezTo>
                    <a:pt x="49" y="33"/>
                    <a:pt x="52" y="26"/>
                    <a:pt x="59" y="26"/>
                  </a:cubicBezTo>
                  <a:cubicBezTo>
                    <a:pt x="67" y="26"/>
                    <a:pt x="69" y="33"/>
                    <a:pt x="69" y="38"/>
                  </a:cubicBezTo>
                  <a:lnTo>
                    <a:pt x="48" y="38"/>
                  </a:lnTo>
                  <a:close/>
                  <a:moveTo>
                    <a:pt x="75" y="43"/>
                  </a:moveTo>
                  <a:cubicBezTo>
                    <a:pt x="76" y="42"/>
                    <a:pt x="76" y="41"/>
                    <a:pt x="76" y="40"/>
                  </a:cubicBezTo>
                  <a:cubicBezTo>
                    <a:pt x="76" y="32"/>
                    <a:pt x="72" y="20"/>
                    <a:pt x="60" y="20"/>
                  </a:cubicBezTo>
                  <a:cubicBezTo>
                    <a:pt x="48" y="20"/>
                    <a:pt x="41" y="30"/>
                    <a:pt x="41" y="43"/>
                  </a:cubicBezTo>
                  <a:cubicBezTo>
                    <a:pt x="41" y="55"/>
                    <a:pt x="48" y="64"/>
                    <a:pt x="60" y="64"/>
                  </a:cubicBezTo>
                  <a:cubicBezTo>
                    <a:pt x="67" y="64"/>
                    <a:pt x="71" y="62"/>
                    <a:pt x="73" y="61"/>
                  </a:cubicBezTo>
                  <a:cubicBezTo>
                    <a:pt x="72" y="56"/>
                    <a:pt x="72" y="56"/>
                    <a:pt x="72" y="56"/>
                  </a:cubicBezTo>
                  <a:cubicBezTo>
                    <a:pt x="70" y="57"/>
                    <a:pt x="66" y="58"/>
                    <a:pt x="61" y="58"/>
                  </a:cubicBezTo>
                  <a:cubicBezTo>
                    <a:pt x="54" y="58"/>
                    <a:pt x="48" y="54"/>
                    <a:pt x="48" y="43"/>
                  </a:cubicBezTo>
                  <a:lnTo>
                    <a:pt x="75" y="43"/>
                  </a:lnTo>
                  <a:close/>
                  <a:moveTo>
                    <a:pt x="7" y="35"/>
                  </a:moveTo>
                  <a:cubicBezTo>
                    <a:pt x="13" y="35"/>
                    <a:pt x="13" y="35"/>
                    <a:pt x="13" y="35"/>
                  </a:cubicBezTo>
                  <a:cubicBezTo>
                    <a:pt x="21" y="35"/>
                    <a:pt x="27" y="38"/>
                    <a:pt x="27" y="46"/>
                  </a:cubicBezTo>
                  <a:cubicBezTo>
                    <a:pt x="27" y="55"/>
                    <a:pt x="21" y="57"/>
                    <a:pt x="13" y="57"/>
                  </a:cubicBezTo>
                  <a:cubicBezTo>
                    <a:pt x="11" y="57"/>
                    <a:pt x="9" y="57"/>
                    <a:pt x="7" y="57"/>
                  </a:cubicBezTo>
                  <a:lnTo>
                    <a:pt x="7" y="35"/>
                  </a:lnTo>
                  <a:close/>
                  <a:moveTo>
                    <a:pt x="7" y="10"/>
                  </a:moveTo>
                  <a:cubicBezTo>
                    <a:pt x="9" y="10"/>
                    <a:pt x="10" y="10"/>
                    <a:pt x="14" y="10"/>
                  </a:cubicBezTo>
                  <a:cubicBezTo>
                    <a:pt x="21" y="10"/>
                    <a:pt x="25" y="13"/>
                    <a:pt x="25" y="19"/>
                  </a:cubicBezTo>
                  <a:cubicBezTo>
                    <a:pt x="25" y="25"/>
                    <a:pt x="21" y="29"/>
                    <a:pt x="14" y="29"/>
                  </a:cubicBezTo>
                  <a:cubicBezTo>
                    <a:pt x="7" y="29"/>
                    <a:pt x="7" y="29"/>
                    <a:pt x="7" y="29"/>
                  </a:cubicBezTo>
                  <a:lnTo>
                    <a:pt x="7" y="10"/>
                  </a:lnTo>
                  <a:close/>
                  <a:moveTo>
                    <a:pt x="0" y="63"/>
                  </a:moveTo>
                  <a:cubicBezTo>
                    <a:pt x="3" y="63"/>
                    <a:pt x="6" y="63"/>
                    <a:pt x="11" y="63"/>
                  </a:cubicBezTo>
                  <a:cubicBezTo>
                    <a:pt x="20" y="63"/>
                    <a:pt x="26" y="62"/>
                    <a:pt x="30" y="58"/>
                  </a:cubicBezTo>
                  <a:cubicBezTo>
                    <a:pt x="33" y="55"/>
                    <a:pt x="35" y="51"/>
                    <a:pt x="35" y="46"/>
                  </a:cubicBezTo>
                  <a:cubicBezTo>
                    <a:pt x="35" y="38"/>
                    <a:pt x="29" y="33"/>
                    <a:pt x="23" y="32"/>
                  </a:cubicBezTo>
                  <a:cubicBezTo>
                    <a:pt x="23" y="31"/>
                    <a:pt x="23" y="31"/>
                    <a:pt x="23" y="31"/>
                  </a:cubicBezTo>
                  <a:cubicBezTo>
                    <a:pt x="29" y="29"/>
                    <a:pt x="33" y="24"/>
                    <a:pt x="33" y="19"/>
                  </a:cubicBezTo>
                  <a:cubicBezTo>
                    <a:pt x="33" y="14"/>
                    <a:pt x="31" y="11"/>
                    <a:pt x="28" y="8"/>
                  </a:cubicBezTo>
                  <a:cubicBezTo>
                    <a:pt x="25" y="5"/>
                    <a:pt x="20" y="4"/>
                    <a:pt x="13" y="4"/>
                  </a:cubicBezTo>
                  <a:cubicBezTo>
                    <a:pt x="8" y="4"/>
                    <a:pt x="3" y="5"/>
                    <a:pt x="0" y="5"/>
                  </a:cubicBezTo>
                  <a:lnTo>
                    <a:pt x="0" y="63"/>
                  </a:lnTo>
                  <a:close/>
                </a:path>
              </a:pathLst>
            </a:custGeom>
            <a:solidFill>
              <a:srgbClr val="575756"/>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Assistant"/>
                <a:ea typeface="Assistant"/>
                <a:cs typeface="Assistant"/>
                <a:sym typeface="Assistant"/>
              </a:endParaRPr>
            </a:p>
          </p:txBody>
        </p:sp>
        <p:sp>
          <p:nvSpPr>
            <p:cNvPr id="63" name="Google Shape;63;p6"/>
            <p:cNvSpPr/>
            <p:nvPr/>
          </p:nvSpPr>
          <p:spPr>
            <a:xfrm>
              <a:off x="396876" y="6273800"/>
              <a:ext cx="2012951" cy="168275"/>
            </a:xfrm>
            <a:custGeom>
              <a:rect b="b" l="l" r="r" t="t"/>
              <a:pathLst>
                <a:path extrusionOk="0" h="97" w="1179">
                  <a:moveTo>
                    <a:pt x="1179" y="71"/>
                  </a:moveTo>
                  <a:cubicBezTo>
                    <a:pt x="1175" y="63"/>
                    <a:pt x="1169" y="54"/>
                    <a:pt x="1162" y="45"/>
                  </a:cubicBezTo>
                  <a:cubicBezTo>
                    <a:pt x="1171" y="34"/>
                    <a:pt x="1176" y="23"/>
                    <a:pt x="1176" y="11"/>
                  </a:cubicBezTo>
                  <a:cubicBezTo>
                    <a:pt x="1176" y="0"/>
                    <a:pt x="1176" y="0"/>
                    <a:pt x="1176" y="0"/>
                  </a:cubicBezTo>
                  <a:cubicBezTo>
                    <a:pt x="1166" y="0"/>
                    <a:pt x="1166" y="0"/>
                    <a:pt x="1166" y="0"/>
                  </a:cubicBezTo>
                  <a:cubicBezTo>
                    <a:pt x="1166" y="17"/>
                    <a:pt x="1166" y="17"/>
                    <a:pt x="1166" y="17"/>
                  </a:cubicBezTo>
                  <a:cubicBezTo>
                    <a:pt x="1166" y="25"/>
                    <a:pt x="1164" y="33"/>
                    <a:pt x="1159" y="41"/>
                  </a:cubicBezTo>
                  <a:cubicBezTo>
                    <a:pt x="1144" y="22"/>
                    <a:pt x="1134" y="9"/>
                    <a:pt x="1126" y="0"/>
                  </a:cubicBezTo>
                  <a:cubicBezTo>
                    <a:pt x="1116" y="0"/>
                    <a:pt x="1116" y="0"/>
                    <a:pt x="1116" y="0"/>
                  </a:cubicBezTo>
                  <a:cubicBezTo>
                    <a:pt x="1116" y="2"/>
                    <a:pt x="1116" y="2"/>
                    <a:pt x="1116" y="2"/>
                  </a:cubicBezTo>
                  <a:cubicBezTo>
                    <a:pt x="1124" y="11"/>
                    <a:pt x="1130" y="18"/>
                    <a:pt x="1132" y="21"/>
                  </a:cubicBezTo>
                  <a:cubicBezTo>
                    <a:pt x="1126" y="29"/>
                    <a:pt x="1123" y="36"/>
                    <a:pt x="1121" y="42"/>
                  </a:cubicBezTo>
                  <a:cubicBezTo>
                    <a:pt x="1119" y="46"/>
                    <a:pt x="1119" y="53"/>
                    <a:pt x="1119" y="61"/>
                  </a:cubicBezTo>
                  <a:cubicBezTo>
                    <a:pt x="1119" y="72"/>
                    <a:pt x="1119" y="72"/>
                    <a:pt x="1119" y="72"/>
                  </a:cubicBezTo>
                  <a:cubicBezTo>
                    <a:pt x="1128" y="72"/>
                    <a:pt x="1128" y="72"/>
                    <a:pt x="1128" y="72"/>
                  </a:cubicBezTo>
                  <a:cubicBezTo>
                    <a:pt x="1128" y="57"/>
                    <a:pt x="1128" y="57"/>
                    <a:pt x="1128" y="57"/>
                  </a:cubicBezTo>
                  <a:cubicBezTo>
                    <a:pt x="1128" y="43"/>
                    <a:pt x="1131" y="33"/>
                    <a:pt x="1136" y="25"/>
                  </a:cubicBezTo>
                  <a:cubicBezTo>
                    <a:pt x="1150" y="42"/>
                    <a:pt x="1161" y="58"/>
                    <a:pt x="1170" y="72"/>
                  </a:cubicBezTo>
                  <a:cubicBezTo>
                    <a:pt x="1179" y="72"/>
                    <a:pt x="1179" y="72"/>
                    <a:pt x="1179" y="72"/>
                  </a:cubicBezTo>
                  <a:lnTo>
                    <a:pt x="1179" y="71"/>
                  </a:lnTo>
                  <a:close/>
                  <a:moveTo>
                    <a:pt x="1103" y="15"/>
                  </a:moveTo>
                  <a:cubicBezTo>
                    <a:pt x="1103" y="10"/>
                    <a:pt x="1102" y="6"/>
                    <a:pt x="1099" y="3"/>
                  </a:cubicBezTo>
                  <a:cubicBezTo>
                    <a:pt x="1096" y="1"/>
                    <a:pt x="1094" y="0"/>
                    <a:pt x="1090" y="0"/>
                  </a:cubicBezTo>
                  <a:cubicBezTo>
                    <a:pt x="1090" y="0"/>
                    <a:pt x="1090" y="0"/>
                    <a:pt x="1090" y="0"/>
                  </a:cubicBezTo>
                  <a:cubicBezTo>
                    <a:pt x="1088" y="0"/>
                    <a:pt x="1086" y="0"/>
                    <a:pt x="1085" y="1"/>
                  </a:cubicBezTo>
                  <a:cubicBezTo>
                    <a:pt x="1085" y="8"/>
                    <a:pt x="1085" y="8"/>
                    <a:pt x="1085" y="8"/>
                  </a:cubicBezTo>
                  <a:cubicBezTo>
                    <a:pt x="1085" y="8"/>
                    <a:pt x="1085" y="8"/>
                    <a:pt x="1086" y="7"/>
                  </a:cubicBezTo>
                  <a:cubicBezTo>
                    <a:pt x="1087" y="7"/>
                    <a:pt x="1087" y="7"/>
                    <a:pt x="1087" y="7"/>
                  </a:cubicBezTo>
                  <a:cubicBezTo>
                    <a:pt x="1092" y="7"/>
                    <a:pt x="1094" y="10"/>
                    <a:pt x="1094" y="16"/>
                  </a:cubicBezTo>
                  <a:cubicBezTo>
                    <a:pt x="1094" y="72"/>
                    <a:pt x="1094" y="72"/>
                    <a:pt x="1094" y="72"/>
                  </a:cubicBezTo>
                  <a:cubicBezTo>
                    <a:pt x="1103" y="72"/>
                    <a:pt x="1103" y="72"/>
                    <a:pt x="1103" y="72"/>
                  </a:cubicBezTo>
                  <a:lnTo>
                    <a:pt x="1103" y="15"/>
                  </a:lnTo>
                  <a:close/>
                  <a:moveTo>
                    <a:pt x="1074" y="23"/>
                  </a:moveTo>
                  <a:cubicBezTo>
                    <a:pt x="1074" y="15"/>
                    <a:pt x="1071" y="9"/>
                    <a:pt x="1067" y="5"/>
                  </a:cubicBezTo>
                  <a:cubicBezTo>
                    <a:pt x="1063" y="2"/>
                    <a:pt x="1059" y="0"/>
                    <a:pt x="1053" y="0"/>
                  </a:cubicBezTo>
                  <a:cubicBezTo>
                    <a:pt x="1050" y="0"/>
                    <a:pt x="1048" y="1"/>
                    <a:pt x="1046" y="1"/>
                  </a:cubicBezTo>
                  <a:cubicBezTo>
                    <a:pt x="1046" y="9"/>
                    <a:pt x="1046" y="9"/>
                    <a:pt x="1046" y="9"/>
                  </a:cubicBezTo>
                  <a:cubicBezTo>
                    <a:pt x="1047" y="9"/>
                    <a:pt x="1047" y="9"/>
                    <a:pt x="1047" y="9"/>
                  </a:cubicBezTo>
                  <a:cubicBezTo>
                    <a:pt x="1048" y="8"/>
                    <a:pt x="1050" y="8"/>
                    <a:pt x="1052" y="8"/>
                  </a:cubicBezTo>
                  <a:cubicBezTo>
                    <a:pt x="1060" y="8"/>
                    <a:pt x="1065" y="13"/>
                    <a:pt x="1065" y="24"/>
                  </a:cubicBezTo>
                  <a:cubicBezTo>
                    <a:pt x="1065" y="64"/>
                    <a:pt x="1065" y="64"/>
                    <a:pt x="1065" y="64"/>
                  </a:cubicBezTo>
                  <a:cubicBezTo>
                    <a:pt x="1045" y="64"/>
                    <a:pt x="1045" y="64"/>
                    <a:pt x="1045" y="64"/>
                  </a:cubicBezTo>
                  <a:cubicBezTo>
                    <a:pt x="1045" y="72"/>
                    <a:pt x="1045" y="72"/>
                    <a:pt x="1045" y="72"/>
                  </a:cubicBezTo>
                  <a:cubicBezTo>
                    <a:pt x="1074" y="72"/>
                    <a:pt x="1074" y="72"/>
                    <a:pt x="1074" y="72"/>
                  </a:cubicBezTo>
                  <a:lnTo>
                    <a:pt x="1074" y="23"/>
                  </a:lnTo>
                  <a:close/>
                  <a:moveTo>
                    <a:pt x="1031" y="15"/>
                  </a:moveTo>
                  <a:cubicBezTo>
                    <a:pt x="1031" y="10"/>
                    <a:pt x="1029" y="6"/>
                    <a:pt x="1026" y="3"/>
                  </a:cubicBezTo>
                  <a:cubicBezTo>
                    <a:pt x="1024" y="1"/>
                    <a:pt x="1021" y="0"/>
                    <a:pt x="1018" y="0"/>
                  </a:cubicBezTo>
                  <a:cubicBezTo>
                    <a:pt x="1018" y="0"/>
                    <a:pt x="1018" y="0"/>
                    <a:pt x="1018" y="0"/>
                  </a:cubicBezTo>
                  <a:cubicBezTo>
                    <a:pt x="1015" y="0"/>
                    <a:pt x="1014" y="0"/>
                    <a:pt x="1013" y="1"/>
                  </a:cubicBezTo>
                  <a:cubicBezTo>
                    <a:pt x="1013" y="8"/>
                    <a:pt x="1013" y="8"/>
                    <a:pt x="1013" y="8"/>
                  </a:cubicBezTo>
                  <a:cubicBezTo>
                    <a:pt x="1013" y="8"/>
                    <a:pt x="1013" y="8"/>
                    <a:pt x="1014" y="7"/>
                  </a:cubicBezTo>
                  <a:cubicBezTo>
                    <a:pt x="1014" y="7"/>
                    <a:pt x="1014" y="7"/>
                    <a:pt x="1014" y="7"/>
                  </a:cubicBezTo>
                  <a:cubicBezTo>
                    <a:pt x="1019" y="7"/>
                    <a:pt x="1022" y="10"/>
                    <a:pt x="1022" y="16"/>
                  </a:cubicBezTo>
                  <a:cubicBezTo>
                    <a:pt x="1022" y="40"/>
                    <a:pt x="1022" y="40"/>
                    <a:pt x="1022" y="40"/>
                  </a:cubicBezTo>
                  <a:cubicBezTo>
                    <a:pt x="1031" y="40"/>
                    <a:pt x="1031" y="40"/>
                    <a:pt x="1031" y="40"/>
                  </a:cubicBezTo>
                  <a:lnTo>
                    <a:pt x="1031" y="15"/>
                  </a:lnTo>
                  <a:close/>
                  <a:moveTo>
                    <a:pt x="1007" y="64"/>
                  </a:moveTo>
                  <a:cubicBezTo>
                    <a:pt x="1002" y="64"/>
                    <a:pt x="1002" y="64"/>
                    <a:pt x="1002" y="64"/>
                  </a:cubicBezTo>
                  <a:cubicBezTo>
                    <a:pt x="1000" y="64"/>
                    <a:pt x="998" y="62"/>
                    <a:pt x="998" y="58"/>
                  </a:cubicBezTo>
                  <a:cubicBezTo>
                    <a:pt x="998" y="31"/>
                    <a:pt x="998" y="31"/>
                    <a:pt x="998" y="31"/>
                  </a:cubicBezTo>
                  <a:cubicBezTo>
                    <a:pt x="998" y="21"/>
                    <a:pt x="995" y="13"/>
                    <a:pt x="989" y="7"/>
                  </a:cubicBezTo>
                  <a:cubicBezTo>
                    <a:pt x="983" y="2"/>
                    <a:pt x="977" y="0"/>
                    <a:pt x="968" y="0"/>
                  </a:cubicBezTo>
                  <a:cubicBezTo>
                    <a:pt x="962" y="0"/>
                    <a:pt x="957" y="1"/>
                    <a:pt x="953" y="2"/>
                  </a:cubicBezTo>
                  <a:cubicBezTo>
                    <a:pt x="953" y="10"/>
                    <a:pt x="953" y="10"/>
                    <a:pt x="953" y="10"/>
                  </a:cubicBezTo>
                  <a:cubicBezTo>
                    <a:pt x="954" y="10"/>
                    <a:pt x="954" y="10"/>
                    <a:pt x="954" y="10"/>
                  </a:cubicBezTo>
                  <a:cubicBezTo>
                    <a:pt x="957" y="9"/>
                    <a:pt x="962" y="8"/>
                    <a:pt x="966" y="8"/>
                  </a:cubicBezTo>
                  <a:cubicBezTo>
                    <a:pt x="982" y="8"/>
                    <a:pt x="989" y="16"/>
                    <a:pt x="989" y="33"/>
                  </a:cubicBezTo>
                  <a:cubicBezTo>
                    <a:pt x="989" y="58"/>
                    <a:pt x="989" y="58"/>
                    <a:pt x="989" y="58"/>
                  </a:cubicBezTo>
                  <a:cubicBezTo>
                    <a:pt x="989" y="61"/>
                    <a:pt x="990" y="63"/>
                    <a:pt x="991" y="64"/>
                  </a:cubicBezTo>
                  <a:cubicBezTo>
                    <a:pt x="951" y="64"/>
                    <a:pt x="951" y="64"/>
                    <a:pt x="951" y="64"/>
                  </a:cubicBezTo>
                  <a:cubicBezTo>
                    <a:pt x="951" y="72"/>
                    <a:pt x="951" y="72"/>
                    <a:pt x="951" y="72"/>
                  </a:cubicBezTo>
                  <a:cubicBezTo>
                    <a:pt x="1007" y="72"/>
                    <a:pt x="1007" y="72"/>
                    <a:pt x="1007" y="72"/>
                  </a:cubicBezTo>
                  <a:lnTo>
                    <a:pt x="1007" y="64"/>
                  </a:lnTo>
                  <a:close/>
                  <a:moveTo>
                    <a:pt x="938" y="31"/>
                  </a:moveTo>
                  <a:cubicBezTo>
                    <a:pt x="938" y="20"/>
                    <a:pt x="934" y="12"/>
                    <a:pt x="927" y="7"/>
                  </a:cubicBezTo>
                  <a:cubicBezTo>
                    <a:pt x="922" y="2"/>
                    <a:pt x="915" y="0"/>
                    <a:pt x="906" y="0"/>
                  </a:cubicBezTo>
                  <a:cubicBezTo>
                    <a:pt x="900" y="0"/>
                    <a:pt x="895" y="0"/>
                    <a:pt x="891" y="2"/>
                  </a:cubicBezTo>
                  <a:cubicBezTo>
                    <a:pt x="891" y="10"/>
                    <a:pt x="891" y="10"/>
                    <a:pt x="891" y="10"/>
                  </a:cubicBezTo>
                  <a:cubicBezTo>
                    <a:pt x="892" y="10"/>
                    <a:pt x="892" y="10"/>
                    <a:pt x="892" y="10"/>
                  </a:cubicBezTo>
                  <a:cubicBezTo>
                    <a:pt x="895" y="8"/>
                    <a:pt x="899" y="8"/>
                    <a:pt x="904" y="8"/>
                  </a:cubicBezTo>
                  <a:cubicBezTo>
                    <a:pt x="921" y="8"/>
                    <a:pt x="929" y="16"/>
                    <a:pt x="929" y="33"/>
                  </a:cubicBezTo>
                  <a:cubicBezTo>
                    <a:pt x="929" y="72"/>
                    <a:pt x="929" y="72"/>
                    <a:pt x="929" y="72"/>
                  </a:cubicBezTo>
                  <a:cubicBezTo>
                    <a:pt x="938" y="72"/>
                    <a:pt x="938" y="72"/>
                    <a:pt x="938" y="72"/>
                  </a:cubicBezTo>
                  <a:lnTo>
                    <a:pt x="938" y="31"/>
                  </a:lnTo>
                  <a:close/>
                  <a:moveTo>
                    <a:pt x="867" y="58"/>
                  </a:moveTo>
                  <a:cubicBezTo>
                    <a:pt x="863" y="64"/>
                    <a:pt x="857" y="66"/>
                    <a:pt x="850" y="66"/>
                  </a:cubicBezTo>
                  <a:cubicBezTo>
                    <a:pt x="836" y="66"/>
                    <a:pt x="829" y="57"/>
                    <a:pt x="829" y="40"/>
                  </a:cubicBezTo>
                  <a:cubicBezTo>
                    <a:pt x="829" y="31"/>
                    <a:pt x="830" y="24"/>
                    <a:pt x="831" y="19"/>
                  </a:cubicBezTo>
                  <a:cubicBezTo>
                    <a:pt x="832" y="16"/>
                    <a:pt x="833" y="13"/>
                    <a:pt x="835" y="11"/>
                  </a:cubicBezTo>
                  <a:cubicBezTo>
                    <a:pt x="837" y="9"/>
                    <a:pt x="838" y="8"/>
                    <a:pt x="840" y="8"/>
                  </a:cubicBezTo>
                  <a:cubicBezTo>
                    <a:pt x="850" y="8"/>
                    <a:pt x="850" y="8"/>
                    <a:pt x="850" y="8"/>
                  </a:cubicBezTo>
                  <a:cubicBezTo>
                    <a:pt x="857" y="8"/>
                    <a:pt x="863" y="10"/>
                    <a:pt x="866" y="14"/>
                  </a:cubicBezTo>
                  <a:cubicBezTo>
                    <a:pt x="871" y="19"/>
                    <a:pt x="873" y="26"/>
                    <a:pt x="873" y="37"/>
                  </a:cubicBezTo>
                  <a:cubicBezTo>
                    <a:pt x="873" y="46"/>
                    <a:pt x="871" y="53"/>
                    <a:pt x="867" y="58"/>
                  </a:cubicBezTo>
                  <a:moveTo>
                    <a:pt x="873" y="8"/>
                  </a:moveTo>
                  <a:cubicBezTo>
                    <a:pt x="868" y="3"/>
                    <a:pt x="861" y="0"/>
                    <a:pt x="852" y="0"/>
                  </a:cubicBezTo>
                  <a:cubicBezTo>
                    <a:pt x="818" y="0"/>
                    <a:pt x="818" y="0"/>
                    <a:pt x="818" y="0"/>
                  </a:cubicBezTo>
                  <a:cubicBezTo>
                    <a:pt x="818" y="8"/>
                    <a:pt x="818" y="8"/>
                    <a:pt x="818" y="8"/>
                  </a:cubicBezTo>
                  <a:cubicBezTo>
                    <a:pt x="830" y="8"/>
                    <a:pt x="830" y="8"/>
                    <a:pt x="830" y="8"/>
                  </a:cubicBezTo>
                  <a:cubicBezTo>
                    <a:pt x="825" y="13"/>
                    <a:pt x="822" y="20"/>
                    <a:pt x="820" y="29"/>
                  </a:cubicBezTo>
                  <a:cubicBezTo>
                    <a:pt x="820" y="31"/>
                    <a:pt x="820" y="35"/>
                    <a:pt x="820" y="40"/>
                  </a:cubicBezTo>
                  <a:cubicBezTo>
                    <a:pt x="820" y="63"/>
                    <a:pt x="830" y="74"/>
                    <a:pt x="850" y="74"/>
                  </a:cubicBezTo>
                  <a:cubicBezTo>
                    <a:pt x="859" y="74"/>
                    <a:pt x="866" y="70"/>
                    <a:pt x="872" y="64"/>
                  </a:cubicBezTo>
                  <a:cubicBezTo>
                    <a:pt x="879" y="57"/>
                    <a:pt x="882" y="48"/>
                    <a:pt x="882" y="36"/>
                  </a:cubicBezTo>
                  <a:cubicBezTo>
                    <a:pt x="882" y="23"/>
                    <a:pt x="879" y="14"/>
                    <a:pt x="873" y="8"/>
                  </a:cubicBezTo>
                  <a:moveTo>
                    <a:pt x="803" y="15"/>
                  </a:moveTo>
                  <a:cubicBezTo>
                    <a:pt x="803" y="10"/>
                    <a:pt x="801" y="6"/>
                    <a:pt x="799" y="3"/>
                  </a:cubicBezTo>
                  <a:cubicBezTo>
                    <a:pt x="796" y="1"/>
                    <a:pt x="794" y="0"/>
                    <a:pt x="790" y="0"/>
                  </a:cubicBezTo>
                  <a:cubicBezTo>
                    <a:pt x="790" y="0"/>
                    <a:pt x="790" y="0"/>
                    <a:pt x="790" y="0"/>
                  </a:cubicBezTo>
                  <a:cubicBezTo>
                    <a:pt x="787" y="0"/>
                    <a:pt x="786" y="0"/>
                    <a:pt x="785" y="1"/>
                  </a:cubicBezTo>
                  <a:cubicBezTo>
                    <a:pt x="785" y="8"/>
                    <a:pt x="785" y="8"/>
                    <a:pt x="785" y="8"/>
                  </a:cubicBezTo>
                  <a:cubicBezTo>
                    <a:pt x="785" y="8"/>
                    <a:pt x="785" y="8"/>
                    <a:pt x="786" y="7"/>
                  </a:cubicBezTo>
                  <a:cubicBezTo>
                    <a:pt x="787" y="7"/>
                    <a:pt x="787" y="7"/>
                    <a:pt x="787" y="7"/>
                  </a:cubicBezTo>
                  <a:cubicBezTo>
                    <a:pt x="791" y="7"/>
                    <a:pt x="794" y="10"/>
                    <a:pt x="794" y="16"/>
                  </a:cubicBezTo>
                  <a:cubicBezTo>
                    <a:pt x="794" y="40"/>
                    <a:pt x="794" y="40"/>
                    <a:pt x="794" y="40"/>
                  </a:cubicBezTo>
                  <a:cubicBezTo>
                    <a:pt x="803" y="40"/>
                    <a:pt x="803" y="40"/>
                    <a:pt x="803" y="40"/>
                  </a:cubicBezTo>
                  <a:lnTo>
                    <a:pt x="803" y="15"/>
                  </a:lnTo>
                  <a:close/>
                  <a:moveTo>
                    <a:pt x="771" y="9"/>
                  </a:moveTo>
                  <a:cubicBezTo>
                    <a:pt x="767" y="3"/>
                    <a:pt x="762" y="0"/>
                    <a:pt x="756" y="0"/>
                  </a:cubicBezTo>
                  <a:cubicBezTo>
                    <a:pt x="749" y="0"/>
                    <a:pt x="745" y="3"/>
                    <a:pt x="742" y="9"/>
                  </a:cubicBezTo>
                  <a:cubicBezTo>
                    <a:pt x="742" y="18"/>
                    <a:pt x="742" y="18"/>
                    <a:pt x="742" y="18"/>
                  </a:cubicBezTo>
                  <a:cubicBezTo>
                    <a:pt x="743" y="18"/>
                    <a:pt x="743" y="18"/>
                    <a:pt x="743" y="18"/>
                  </a:cubicBezTo>
                  <a:cubicBezTo>
                    <a:pt x="747" y="11"/>
                    <a:pt x="751" y="8"/>
                    <a:pt x="755" y="8"/>
                  </a:cubicBezTo>
                  <a:cubicBezTo>
                    <a:pt x="763" y="8"/>
                    <a:pt x="767" y="17"/>
                    <a:pt x="767" y="35"/>
                  </a:cubicBezTo>
                  <a:cubicBezTo>
                    <a:pt x="767" y="45"/>
                    <a:pt x="765" y="53"/>
                    <a:pt x="761" y="59"/>
                  </a:cubicBezTo>
                  <a:cubicBezTo>
                    <a:pt x="757" y="63"/>
                    <a:pt x="752" y="66"/>
                    <a:pt x="746" y="66"/>
                  </a:cubicBezTo>
                  <a:cubicBezTo>
                    <a:pt x="733" y="66"/>
                    <a:pt x="727" y="57"/>
                    <a:pt x="727" y="39"/>
                  </a:cubicBezTo>
                  <a:cubicBezTo>
                    <a:pt x="727" y="0"/>
                    <a:pt x="727" y="0"/>
                    <a:pt x="727" y="0"/>
                  </a:cubicBezTo>
                  <a:cubicBezTo>
                    <a:pt x="718" y="0"/>
                    <a:pt x="718" y="0"/>
                    <a:pt x="718" y="0"/>
                  </a:cubicBezTo>
                  <a:cubicBezTo>
                    <a:pt x="718" y="38"/>
                    <a:pt x="718" y="38"/>
                    <a:pt x="718" y="38"/>
                  </a:cubicBezTo>
                  <a:cubicBezTo>
                    <a:pt x="718" y="62"/>
                    <a:pt x="727" y="73"/>
                    <a:pt x="746" y="73"/>
                  </a:cubicBezTo>
                  <a:cubicBezTo>
                    <a:pt x="755" y="73"/>
                    <a:pt x="762" y="70"/>
                    <a:pt x="768" y="63"/>
                  </a:cubicBezTo>
                  <a:cubicBezTo>
                    <a:pt x="774" y="56"/>
                    <a:pt x="777" y="46"/>
                    <a:pt x="777" y="34"/>
                  </a:cubicBezTo>
                  <a:cubicBezTo>
                    <a:pt x="777" y="23"/>
                    <a:pt x="775" y="14"/>
                    <a:pt x="771" y="9"/>
                  </a:cubicBezTo>
                  <a:moveTo>
                    <a:pt x="702" y="31"/>
                  </a:moveTo>
                  <a:cubicBezTo>
                    <a:pt x="702" y="19"/>
                    <a:pt x="698" y="11"/>
                    <a:pt x="691" y="6"/>
                  </a:cubicBezTo>
                  <a:cubicBezTo>
                    <a:pt x="686" y="2"/>
                    <a:pt x="677" y="0"/>
                    <a:pt x="666" y="0"/>
                  </a:cubicBezTo>
                  <a:cubicBezTo>
                    <a:pt x="656" y="0"/>
                    <a:pt x="647" y="1"/>
                    <a:pt x="639" y="2"/>
                  </a:cubicBezTo>
                  <a:cubicBezTo>
                    <a:pt x="639" y="10"/>
                    <a:pt x="639" y="10"/>
                    <a:pt x="639" y="10"/>
                  </a:cubicBezTo>
                  <a:cubicBezTo>
                    <a:pt x="644" y="9"/>
                    <a:pt x="648" y="8"/>
                    <a:pt x="652" y="8"/>
                  </a:cubicBezTo>
                  <a:cubicBezTo>
                    <a:pt x="650" y="12"/>
                    <a:pt x="649" y="17"/>
                    <a:pt x="649" y="21"/>
                  </a:cubicBezTo>
                  <a:cubicBezTo>
                    <a:pt x="649" y="51"/>
                    <a:pt x="649" y="51"/>
                    <a:pt x="649" y="51"/>
                  </a:cubicBezTo>
                  <a:cubicBezTo>
                    <a:pt x="649" y="61"/>
                    <a:pt x="645" y="66"/>
                    <a:pt x="638" y="66"/>
                  </a:cubicBezTo>
                  <a:cubicBezTo>
                    <a:pt x="637" y="66"/>
                    <a:pt x="636" y="65"/>
                    <a:pt x="635" y="64"/>
                  </a:cubicBezTo>
                  <a:cubicBezTo>
                    <a:pt x="634" y="65"/>
                    <a:pt x="634" y="65"/>
                    <a:pt x="634" y="65"/>
                  </a:cubicBezTo>
                  <a:cubicBezTo>
                    <a:pt x="634" y="70"/>
                    <a:pt x="634" y="70"/>
                    <a:pt x="634" y="70"/>
                  </a:cubicBezTo>
                  <a:cubicBezTo>
                    <a:pt x="635" y="72"/>
                    <a:pt x="637" y="73"/>
                    <a:pt x="640" y="73"/>
                  </a:cubicBezTo>
                  <a:cubicBezTo>
                    <a:pt x="645" y="73"/>
                    <a:pt x="649" y="71"/>
                    <a:pt x="652" y="67"/>
                  </a:cubicBezTo>
                  <a:cubicBezTo>
                    <a:pt x="656" y="63"/>
                    <a:pt x="658" y="58"/>
                    <a:pt x="658" y="50"/>
                  </a:cubicBezTo>
                  <a:cubicBezTo>
                    <a:pt x="658" y="10"/>
                    <a:pt x="658" y="10"/>
                    <a:pt x="658" y="10"/>
                  </a:cubicBezTo>
                  <a:cubicBezTo>
                    <a:pt x="658" y="9"/>
                    <a:pt x="658" y="8"/>
                    <a:pt x="659" y="8"/>
                  </a:cubicBezTo>
                  <a:cubicBezTo>
                    <a:pt x="662" y="7"/>
                    <a:pt x="664" y="7"/>
                    <a:pt x="665" y="7"/>
                  </a:cubicBezTo>
                  <a:cubicBezTo>
                    <a:pt x="674" y="7"/>
                    <a:pt x="681" y="9"/>
                    <a:pt x="685" y="12"/>
                  </a:cubicBezTo>
                  <a:cubicBezTo>
                    <a:pt x="690" y="15"/>
                    <a:pt x="693" y="22"/>
                    <a:pt x="693" y="31"/>
                  </a:cubicBezTo>
                  <a:cubicBezTo>
                    <a:pt x="693" y="72"/>
                    <a:pt x="693" y="72"/>
                    <a:pt x="693" y="72"/>
                  </a:cubicBezTo>
                  <a:cubicBezTo>
                    <a:pt x="702" y="72"/>
                    <a:pt x="702" y="72"/>
                    <a:pt x="702" y="72"/>
                  </a:cubicBezTo>
                  <a:lnTo>
                    <a:pt x="702" y="31"/>
                  </a:lnTo>
                  <a:close/>
                  <a:moveTo>
                    <a:pt x="599" y="64"/>
                  </a:moveTo>
                  <a:cubicBezTo>
                    <a:pt x="594" y="64"/>
                    <a:pt x="594" y="64"/>
                    <a:pt x="594" y="64"/>
                  </a:cubicBezTo>
                  <a:cubicBezTo>
                    <a:pt x="592" y="64"/>
                    <a:pt x="591" y="62"/>
                    <a:pt x="591" y="58"/>
                  </a:cubicBezTo>
                  <a:cubicBezTo>
                    <a:pt x="591" y="31"/>
                    <a:pt x="591" y="31"/>
                    <a:pt x="591" y="31"/>
                  </a:cubicBezTo>
                  <a:cubicBezTo>
                    <a:pt x="591" y="21"/>
                    <a:pt x="587" y="13"/>
                    <a:pt x="581" y="7"/>
                  </a:cubicBezTo>
                  <a:cubicBezTo>
                    <a:pt x="576" y="2"/>
                    <a:pt x="569" y="0"/>
                    <a:pt x="560" y="0"/>
                  </a:cubicBezTo>
                  <a:cubicBezTo>
                    <a:pt x="555" y="0"/>
                    <a:pt x="550" y="1"/>
                    <a:pt x="545" y="2"/>
                  </a:cubicBezTo>
                  <a:cubicBezTo>
                    <a:pt x="545" y="10"/>
                    <a:pt x="545" y="10"/>
                    <a:pt x="545" y="10"/>
                  </a:cubicBezTo>
                  <a:cubicBezTo>
                    <a:pt x="546" y="10"/>
                    <a:pt x="546" y="10"/>
                    <a:pt x="546" y="10"/>
                  </a:cubicBezTo>
                  <a:cubicBezTo>
                    <a:pt x="550" y="9"/>
                    <a:pt x="554" y="8"/>
                    <a:pt x="559" y="8"/>
                  </a:cubicBezTo>
                  <a:cubicBezTo>
                    <a:pt x="574" y="8"/>
                    <a:pt x="582" y="16"/>
                    <a:pt x="582" y="33"/>
                  </a:cubicBezTo>
                  <a:cubicBezTo>
                    <a:pt x="582" y="58"/>
                    <a:pt x="582" y="58"/>
                    <a:pt x="582" y="58"/>
                  </a:cubicBezTo>
                  <a:cubicBezTo>
                    <a:pt x="582" y="61"/>
                    <a:pt x="582" y="63"/>
                    <a:pt x="583" y="64"/>
                  </a:cubicBezTo>
                  <a:cubicBezTo>
                    <a:pt x="543" y="64"/>
                    <a:pt x="543" y="64"/>
                    <a:pt x="543" y="64"/>
                  </a:cubicBezTo>
                  <a:cubicBezTo>
                    <a:pt x="543" y="72"/>
                    <a:pt x="543" y="72"/>
                    <a:pt x="543" y="72"/>
                  </a:cubicBezTo>
                  <a:cubicBezTo>
                    <a:pt x="599" y="72"/>
                    <a:pt x="599" y="72"/>
                    <a:pt x="599" y="72"/>
                  </a:cubicBezTo>
                  <a:lnTo>
                    <a:pt x="599" y="64"/>
                  </a:lnTo>
                  <a:close/>
                  <a:moveTo>
                    <a:pt x="529" y="15"/>
                  </a:moveTo>
                  <a:cubicBezTo>
                    <a:pt x="529" y="10"/>
                    <a:pt x="528" y="6"/>
                    <a:pt x="525" y="3"/>
                  </a:cubicBezTo>
                  <a:cubicBezTo>
                    <a:pt x="523" y="1"/>
                    <a:pt x="520" y="0"/>
                    <a:pt x="517" y="0"/>
                  </a:cubicBezTo>
                  <a:cubicBezTo>
                    <a:pt x="516" y="0"/>
                    <a:pt x="516" y="0"/>
                    <a:pt x="516" y="0"/>
                  </a:cubicBezTo>
                  <a:cubicBezTo>
                    <a:pt x="514" y="0"/>
                    <a:pt x="512" y="0"/>
                    <a:pt x="511" y="1"/>
                  </a:cubicBezTo>
                  <a:cubicBezTo>
                    <a:pt x="511" y="8"/>
                    <a:pt x="511" y="8"/>
                    <a:pt x="511" y="8"/>
                  </a:cubicBezTo>
                  <a:cubicBezTo>
                    <a:pt x="512" y="8"/>
                    <a:pt x="512" y="8"/>
                    <a:pt x="512" y="7"/>
                  </a:cubicBezTo>
                  <a:cubicBezTo>
                    <a:pt x="513" y="7"/>
                    <a:pt x="513" y="7"/>
                    <a:pt x="513" y="7"/>
                  </a:cubicBezTo>
                  <a:cubicBezTo>
                    <a:pt x="518" y="7"/>
                    <a:pt x="520" y="10"/>
                    <a:pt x="520" y="16"/>
                  </a:cubicBezTo>
                  <a:cubicBezTo>
                    <a:pt x="520" y="97"/>
                    <a:pt x="520" y="97"/>
                    <a:pt x="520" y="97"/>
                  </a:cubicBezTo>
                  <a:cubicBezTo>
                    <a:pt x="529" y="97"/>
                    <a:pt x="529" y="97"/>
                    <a:pt x="529" y="97"/>
                  </a:cubicBezTo>
                  <a:lnTo>
                    <a:pt x="529" y="15"/>
                  </a:lnTo>
                  <a:close/>
                  <a:moveTo>
                    <a:pt x="503" y="33"/>
                  </a:moveTo>
                  <a:cubicBezTo>
                    <a:pt x="470" y="33"/>
                    <a:pt x="470" y="33"/>
                    <a:pt x="470" y="33"/>
                  </a:cubicBezTo>
                  <a:cubicBezTo>
                    <a:pt x="470" y="40"/>
                    <a:pt x="470" y="40"/>
                    <a:pt x="470" y="40"/>
                  </a:cubicBezTo>
                  <a:cubicBezTo>
                    <a:pt x="503" y="40"/>
                    <a:pt x="503" y="40"/>
                    <a:pt x="503" y="40"/>
                  </a:cubicBezTo>
                  <a:lnTo>
                    <a:pt x="503" y="33"/>
                  </a:lnTo>
                  <a:close/>
                  <a:moveTo>
                    <a:pt x="456" y="46"/>
                  </a:moveTo>
                  <a:cubicBezTo>
                    <a:pt x="456" y="26"/>
                    <a:pt x="456" y="26"/>
                    <a:pt x="456" y="26"/>
                  </a:cubicBezTo>
                  <a:cubicBezTo>
                    <a:pt x="456" y="18"/>
                    <a:pt x="454" y="11"/>
                    <a:pt x="450" y="6"/>
                  </a:cubicBezTo>
                  <a:cubicBezTo>
                    <a:pt x="446" y="2"/>
                    <a:pt x="440" y="0"/>
                    <a:pt x="434" y="0"/>
                  </a:cubicBezTo>
                  <a:cubicBezTo>
                    <a:pt x="431" y="0"/>
                    <a:pt x="429" y="0"/>
                    <a:pt x="427" y="1"/>
                  </a:cubicBezTo>
                  <a:cubicBezTo>
                    <a:pt x="427" y="8"/>
                    <a:pt x="427" y="8"/>
                    <a:pt x="427" y="8"/>
                  </a:cubicBezTo>
                  <a:cubicBezTo>
                    <a:pt x="428" y="8"/>
                    <a:pt x="428" y="8"/>
                    <a:pt x="428" y="8"/>
                  </a:cubicBezTo>
                  <a:cubicBezTo>
                    <a:pt x="429" y="8"/>
                    <a:pt x="430" y="8"/>
                    <a:pt x="432" y="8"/>
                  </a:cubicBezTo>
                  <a:cubicBezTo>
                    <a:pt x="437" y="8"/>
                    <a:pt x="441" y="9"/>
                    <a:pt x="444" y="13"/>
                  </a:cubicBezTo>
                  <a:cubicBezTo>
                    <a:pt x="446" y="16"/>
                    <a:pt x="448" y="21"/>
                    <a:pt x="448" y="28"/>
                  </a:cubicBezTo>
                  <a:cubicBezTo>
                    <a:pt x="448" y="29"/>
                    <a:pt x="448" y="29"/>
                    <a:pt x="448" y="29"/>
                  </a:cubicBezTo>
                  <a:cubicBezTo>
                    <a:pt x="448" y="36"/>
                    <a:pt x="446" y="43"/>
                    <a:pt x="444" y="49"/>
                  </a:cubicBezTo>
                  <a:cubicBezTo>
                    <a:pt x="442" y="54"/>
                    <a:pt x="439" y="58"/>
                    <a:pt x="436" y="61"/>
                  </a:cubicBezTo>
                  <a:cubicBezTo>
                    <a:pt x="433" y="63"/>
                    <a:pt x="430" y="65"/>
                    <a:pt x="428" y="65"/>
                  </a:cubicBezTo>
                  <a:cubicBezTo>
                    <a:pt x="426" y="65"/>
                    <a:pt x="424" y="64"/>
                    <a:pt x="422" y="63"/>
                  </a:cubicBezTo>
                  <a:cubicBezTo>
                    <a:pt x="421" y="63"/>
                    <a:pt x="421" y="63"/>
                    <a:pt x="421" y="63"/>
                  </a:cubicBezTo>
                  <a:cubicBezTo>
                    <a:pt x="421" y="71"/>
                    <a:pt x="421" y="71"/>
                    <a:pt x="421" y="71"/>
                  </a:cubicBezTo>
                  <a:cubicBezTo>
                    <a:pt x="423" y="73"/>
                    <a:pt x="425" y="73"/>
                    <a:pt x="427" y="73"/>
                  </a:cubicBezTo>
                  <a:cubicBezTo>
                    <a:pt x="436" y="73"/>
                    <a:pt x="442" y="67"/>
                    <a:pt x="447" y="53"/>
                  </a:cubicBezTo>
                  <a:cubicBezTo>
                    <a:pt x="447" y="53"/>
                    <a:pt x="447" y="52"/>
                    <a:pt x="448" y="52"/>
                  </a:cubicBezTo>
                  <a:cubicBezTo>
                    <a:pt x="448" y="52"/>
                    <a:pt x="448" y="53"/>
                    <a:pt x="449" y="53"/>
                  </a:cubicBezTo>
                  <a:cubicBezTo>
                    <a:pt x="449" y="61"/>
                    <a:pt x="450" y="68"/>
                    <a:pt x="451" y="72"/>
                  </a:cubicBezTo>
                  <a:cubicBezTo>
                    <a:pt x="459" y="72"/>
                    <a:pt x="459" y="72"/>
                    <a:pt x="459" y="72"/>
                  </a:cubicBezTo>
                  <a:cubicBezTo>
                    <a:pt x="459" y="71"/>
                    <a:pt x="459" y="71"/>
                    <a:pt x="459" y="71"/>
                  </a:cubicBezTo>
                  <a:cubicBezTo>
                    <a:pt x="457" y="63"/>
                    <a:pt x="456" y="55"/>
                    <a:pt x="456" y="46"/>
                  </a:cubicBezTo>
                  <a:moveTo>
                    <a:pt x="410" y="15"/>
                  </a:moveTo>
                  <a:cubicBezTo>
                    <a:pt x="410" y="10"/>
                    <a:pt x="408" y="6"/>
                    <a:pt x="406" y="3"/>
                  </a:cubicBezTo>
                  <a:cubicBezTo>
                    <a:pt x="403" y="1"/>
                    <a:pt x="400" y="0"/>
                    <a:pt x="397" y="0"/>
                  </a:cubicBezTo>
                  <a:cubicBezTo>
                    <a:pt x="397" y="0"/>
                    <a:pt x="397" y="0"/>
                    <a:pt x="397" y="0"/>
                  </a:cubicBezTo>
                  <a:cubicBezTo>
                    <a:pt x="394" y="0"/>
                    <a:pt x="393" y="0"/>
                    <a:pt x="392" y="1"/>
                  </a:cubicBezTo>
                  <a:cubicBezTo>
                    <a:pt x="392" y="8"/>
                    <a:pt x="392" y="8"/>
                    <a:pt x="392" y="8"/>
                  </a:cubicBezTo>
                  <a:cubicBezTo>
                    <a:pt x="392" y="8"/>
                    <a:pt x="392" y="8"/>
                    <a:pt x="393" y="7"/>
                  </a:cubicBezTo>
                  <a:cubicBezTo>
                    <a:pt x="394" y="7"/>
                    <a:pt x="394" y="7"/>
                    <a:pt x="394" y="7"/>
                  </a:cubicBezTo>
                  <a:cubicBezTo>
                    <a:pt x="398" y="7"/>
                    <a:pt x="401" y="10"/>
                    <a:pt x="401" y="16"/>
                  </a:cubicBezTo>
                  <a:cubicBezTo>
                    <a:pt x="401" y="72"/>
                    <a:pt x="401" y="72"/>
                    <a:pt x="401" y="72"/>
                  </a:cubicBezTo>
                  <a:cubicBezTo>
                    <a:pt x="410" y="72"/>
                    <a:pt x="410" y="72"/>
                    <a:pt x="410" y="72"/>
                  </a:cubicBezTo>
                  <a:lnTo>
                    <a:pt x="410" y="15"/>
                  </a:lnTo>
                  <a:close/>
                  <a:moveTo>
                    <a:pt x="380" y="31"/>
                  </a:moveTo>
                  <a:cubicBezTo>
                    <a:pt x="380" y="20"/>
                    <a:pt x="377" y="12"/>
                    <a:pt x="370" y="7"/>
                  </a:cubicBezTo>
                  <a:cubicBezTo>
                    <a:pt x="364" y="2"/>
                    <a:pt x="357" y="0"/>
                    <a:pt x="348" y="0"/>
                  </a:cubicBezTo>
                  <a:cubicBezTo>
                    <a:pt x="342" y="0"/>
                    <a:pt x="337" y="0"/>
                    <a:pt x="333" y="2"/>
                  </a:cubicBezTo>
                  <a:cubicBezTo>
                    <a:pt x="333" y="10"/>
                    <a:pt x="333" y="10"/>
                    <a:pt x="333" y="10"/>
                  </a:cubicBezTo>
                  <a:cubicBezTo>
                    <a:pt x="334" y="10"/>
                    <a:pt x="334" y="10"/>
                    <a:pt x="334" y="10"/>
                  </a:cubicBezTo>
                  <a:cubicBezTo>
                    <a:pt x="337" y="8"/>
                    <a:pt x="342" y="8"/>
                    <a:pt x="347" y="8"/>
                  </a:cubicBezTo>
                  <a:cubicBezTo>
                    <a:pt x="363" y="8"/>
                    <a:pt x="371" y="16"/>
                    <a:pt x="371" y="33"/>
                  </a:cubicBezTo>
                  <a:cubicBezTo>
                    <a:pt x="371" y="72"/>
                    <a:pt x="371" y="72"/>
                    <a:pt x="371" y="72"/>
                  </a:cubicBezTo>
                  <a:cubicBezTo>
                    <a:pt x="380" y="72"/>
                    <a:pt x="380" y="72"/>
                    <a:pt x="380" y="72"/>
                  </a:cubicBezTo>
                  <a:lnTo>
                    <a:pt x="380" y="31"/>
                  </a:lnTo>
                  <a:close/>
                  <a:moveTo>
                    <a:pt x="322" y="15"/>
                  </a:moveTo>
                  <a:cubicBezTo>
                    <a:pt x="322" y="10"/>
                    <a:pt x="321" y="6"/>
                    <a:pt x="318" y="3"/>
                  </a:cubicBezTo>
                  <a:cubicBezTo>
                    <a:pt x="316" y="1"/>
                    <a:pt x="313" y="0"/>
                    <a:pt x="310" y="0"/>
                  </a:cubicBezTo>
                  <a:cubicBezTo>
                    <a:pt x="309" y="0"/>
                    <a:pt x="309" y="0"/>
                    <a:pt x="309" y="0"/>
                  </a:cubicBezTo>
                  <a:cubicBezTo>
                    <a:pt x="307" y="0"/>
                    <a:pt x="305" y="0"/>
                    <a:pt x="304" y="1"/>
                  </a:cubicBezTo>
                  <a:cubicBezTo>
                    <a:pt x="304" y="8"/>
                    <a:pt x="304" y="8"/>
                    <a:pt x="304" y="8"/>
                  </a:cubicBezTo>
                  <a:cubicBezTo>
                    <a:pt x="305" y="8"/>
                    <a:pt x="305" y="8"/>
                    <a:pt x="305" y="7"/>
                  </a:cubicBezTo>
                  <a:cubicBezTo>
                    <a:pt x="306" y="7"/>
                    <a:pt x="306" y="7"/>
                    <a:pt x="306" y="7"/>
                  </a:cubicBezTo>
                  <a:cubicBezTo>
                    <a:pt x="311" y="7"/>
                    <a:pt x="313" y="10"/>
                    <a:pt x="313" y="16"/>
                  </a:cubicBezTo>
                  <a:cubicBezTo>
                    <a:pt x="313" y="40"/>
                    <a:pt x="313" y="40"/>
                    <a:pt x="313" y="40"/>
                  </a:cubicBezTo>
                  <a:cubicBezTo>
                    <a:pt x="322" y="40"/>
                    <a:pt x="322" y="40"/>
                    <a:pt x="322" y="40"/>
                  </a:cubicBezTo>
                  <a:lnTo>
                    <a:pt x="322" y="15"/>
                  </a:lnTo>
                  <a:close/>
                  <a:moveTo>
                    <a:pt x="293" y="15"/>
                  </a:moveTo>
                  <a:cubicBezTo>
                    <a:pt x="293" y="10"/>
                    <a:pt x="291" y="6"/>
                    <a:pt x="289" y="3"/>
                  </a:cubicBezTo>
                  <a:cubicBezTo>
                    <a:pt x="286" y="1"/>
                    <a:pt x="283" y="0"/>
                    <a:pt x="280" y="0"/>
                  </a:cubicBezTo>
                  <a:cubicBezTo>
                    <a:pt x="280" y="0"/>
                    <a:pt x="280" y="0"/>
                    <a:pt x="280" y="0"/>
                  </a:cubicBezTo>
                  <a:cubicBezTo>
                    <a:pt x="277" y="0"/>
                    <a:pt x="276" y="0"/>
                    <a:pt x="275" y="1"/>
                  </a:cubicBezTo>
                  <a:cubicBezTo>
                    <a:pt x="275" y="8"/>
                    <a:pt x="275" y="8"/>
                    <a:pt x="275" y="8"/>
                  </a:cubicBezTo>
                  <a:cubicBezTo>
                    <a:pt x="275" y="8"/>
                    <a:pt x="275" y="8"/>
                    <a:pt x="276" y="7"/>
                  </a:cubicBezTo>
                  <a:cubicBezTo>
                    <a:pt x="277" y="7"/>
                    <a:pt x="277" y="7"/>
                    <a:pt x="277" y="7"/>
                  </a:cubicBezTo>
                  <a:cubicBezTo>
                    <a:pt x="281" y="7"/>
                    <a:pt x="284" y="10"/>
                    <a:pt x="284" y="16"/>
                  </a:cubicBezTo>
                  <a:cubicBezTo>
                    <a:pt x="284" y="72"/>
                    <a:pt x="284" y="72"/>
                    <a:pt x="284" y="72"/>
                  </a:cubicBezTo>
                  <a:cubicBezTo>
                    <a:pt x="293" y="72"/>
                    <a:pt x="293" y="72"/>
                    <a:pt x="293" y="72"/>
                  </a:cubicBezTo>
                  <a:lnTo>
                    <a:pt x="293" y="15"/>
                  </a:lnTo>
                  <a:close/>
                  <a:moveTo>
                    <a:pt x="263" y="15"/>
                  </a:moveTo>
                  <a:cubicBezTo>
                    <a:pt x="263" y="10"/>
                    <a:pt x="261" y="6"/>
                    <a:pt x="258" y="3"/>
                  </a:cubicBezTo>
                  <a:cubicBezTo>
                    <a:pt x="256" y="1"/>
                    <a:pt x="253" y="0"/>
                    <a:pt x="250" y="0"/>
                  </a:cubicBezTo>
                  <a:cubicBezTo>
                    <a:pt x="250" y="0"/>
                    <a:pt x="250" y="0"/>
                    <a:pt x="250" y="0"/>
                  </a:cubicBezTo>
                  <a:cubicBezTo>
                    <a:pt x="247" y="0"/>
                    <a:pt x="246" y="0"/>
                    <a:pt x="245" y="1"/>
                  </a:cubicBezTo>
                  <a:cubicBezTo>
                    <a:pt x="245" y="8"/>
                    <a:pt x="245" y="8"/>
                    <a:pt x="245" y="8"/>
                  </a:cubicBezTo>
                  <a:cubicBezTo>
                    <a:pt x="245" y="8"/>
                    <a:pt x="245" y="8"/>
                    <a:pt x="246" y="7"/>
                  </a:cubicBezTo>
                  <a:cubicBezTo>
                    <a:pt x="246" y="7"/>
                    <a:pt x="246" y="7"/>
                    <a:pt x="246" y="7"/>
                  </a:cubicBezTo>
                  <a:cubicBezTo>
                    <a:pt x="251" y="7"/>
                    <a:pt x="254" y="10"/>
                    <a:pt x="254" y="16"/>
                  </a:cubicBezTo>
                  <a:cubicBezTo>
                    <a:pt x="254" y="97"/>
                    <a:pt x="254" y="97"/>
                    <a:pt x="254" y="97"/>
                  </a:cubicBezTo>
                  <a:cubicBezTo>
                    <a:pt x="263" y="97"/>
                    <a:pt x="263" y="97"/>
                    <a:pt x="263" y="97"/>
                  </a:cubicBezTo>
                  <a:lnTo>
                    <a:pt x="263" y="15"/>
                  </a:lnTo>
                  <a:close/>
                  <a:moveTo>
                    <a:pt x="210" y="64"/>
                  </a:moveTo>
                  <a:cubicBezTo>
                    <a:pt x="205" y="64"/>
                    <a:pt x="205" y="64"/>
                    <a:pt x="205" y="64"/>
                  </a:cubicBezTo>
                  <a:cubicBezTo>
                    <a:pt x="202" y="64"/>
                    <a:pt x="201" y="62"/>
                    <a:pt x="201" y="58"/>
                  </a:cubicBezTo>
                  <a:cubicBezTo>
                    <a:pt x="201" y="31"/>
                    <a:pt x="201" y="31"/>
                    <a:pt x="201" y="31"/>
                  </a:cubicBezTo>
                  <a:cubicBezTo>
                    <a:pt x="201" y="21"/>
                    <a:pt x="198" y="13"/>
                    <a:pt x="191" y="7"/>
                  </a:cubicBezTo>
                  <a:cubicBezTo>
                    <a:pt x="186" y="2"/>
                    <a:pt x="179" y="0"/>
                    <a:pt x="171" y="0"/>
                  </a:cubicBezTo>
                  <a:cubicBezTo>
                    <a:pt x="165" y="0"/>
                    <a:pt x="160" y="1"/>
                    <a:pt x="156" y="2"/>
                  </a:cubicBezTo>
                  <a:cubicBezTo>
                    <a:pt x="156" y="10"/>
                    <a:pt x="156" y="10"/>
                    <a:pt x="156" y="10"/>
                  </a:cubicBezTo>
                  <a:cubicBezTo>
                    <a:pt x="156" y="10"/>
                    <a:pt x="156" y="10"/>
                    <a:pt x="156" y="10"/>
                  </a:cubicBezTo>
                  <a:cubicBezTo>
                    <a:pt x="160" y="9"/>
                    <a:pt x="164" y="8"/>
                    <a:pt x="169" y="8"/>
                  </a:cubicBezTo>
                  <a:cubicBezTo>
                    <a:pt x="184" y="8"/>
                    <a:pt x="192" y="16"/>
                    <a:pt x="192" y="33"/>
                  </a:cubicBezTo>
                  <a:cubicBezTo>
                    <a:pt x="192" y="58"/>
                    <a:pt x="192" y="58"/>
                    <a:pt x="192" y="58"/>
                  </a:cubicBezTo>
                  <a:cubicBezTo>
                    <a:pt x="192" y="61"/>
                    <a:pt x="192" y="63"/>
                    <a:pt x="193" y="64"/>
                  </a:cubicBezTo>
                  <a:cubicBezTo>
                    <a:pt x="153" y="64"/>
                    <a:pt x="153" y="64"/>
                    <a:pt x="153" y="64"/>
                  </a:cubicBezTo>
                  <a:cubicBezTo>
                    <a:pt x="153" y="72"/>
                    <a:pt x="153" y="72"/>
                    <a:pt x="153" y="72"/>
                  </a:cubicBezTo>
                  <a:cubicBezTo>
                    <a:pt x="210" y="72"/>
                    <a:pt x="210" y="72"/>
                    <a:pt x="210" y="72"/>
                  </a:cubicBezTo>
                  <a:lnTo>
                    <a:pt x="210" y="64"/>
                  </a:lnTo>
                  <a:close/>
                  <a:moveTo>
                    <a:pt x="140" y="23"/>
                  </a:moveTo>
                  <a:cubicBezTo>
                    <a:pt x="140" y="15"/>
                    <a:pt x="138" y="9"/>
                    <a:pt x="134" y="5"/>
                  </a:cubicBezTo>
                  <a:cubicBezTo>
                    <a:pt x="130" y="2"/>
                    <a:pt x="125" y="0"/>
                    <a:pt x="120" y="0"/>
                  </a:cubicBezTo>
                  <a:cubicBezTo>
                    <a:pt x="117" y="0"/>
                    <a:pt x="114" y="1"/>
                    <a:pt x="113" y="1"/>
                  </a:cubicBezTo>
                  <a:cubicBezTo>
                    <a:pt x="113" y="9"/>
                    <a:pt x="113" y="9"/>
                    <a:pt x="113" y="9"/>
                  </a:cubicBezTo>
                  <a:cubicBezTo>
                    <a:pt x="114" y="9"/>
                    <a:pt x="114" y="9"/>
                    <a:pt x="114" y="9"/>
                  </a:cubicBezTo>
                  <a:cubicBezTo>
                    <a:pt x="115" y="8"/>
                    <a:pt x="117" y="8"/>
                    <a:pt x="118" y="8"/>
                  </a:cubicBezTo>
                  <a:cubicBezTo>
                    <a:pt x="127" y="8"/>
                    <a:pt x="131" y="13"/>
                    <a:pt x="131" y="24"/>
                  </a:cubicBezTo>
                  <a:cubicBezTo>
                    <a:pt x="131" y="64"/>
                    <a:pt x="131" y="64"/>
                    <a:pt x="131" y="64"/>
                  </a:cubicBezTo>
                  <a:cubicBezTo>
                    <a:pt x="111" y="64"/>
                    <a:pt x="111" y="64"/>
                    <a:pt x="111" y="64"/>
                  </a:cubicBezTo>
                  <a:cubicBezTo>
                    <a:pt x="111" y="72"/>
                    <a:pt x="111" y="72"/>
                    <a:pt x="111" y="72"/>
                  </a:cubicBezTo>
                  <a:cubicBezTo>
                    <a:pt x="140" y="72"/>
                    <a:pt x="140" y="72"/>
                    <a:pt x="140" y="72"/>
                  </a:cubicBezTo>
                  <a:lnTo>
                    <a:pt x="140" y="23"/>
                  </a:lnTo>
                  <a:close/>
                  <a:moveTo>
                    <a:pt x="96" y="46"/>
                  </a:moveTo>
                  <a:cubicBezTo>
                    <a:pt x="96" y="26"/>
                    <a:pt x="96" y="26"/>
                    <a:pt x="96" y="26"/>
                  </a:cubicBezTo>
                  <a:cubicBezTo>
                    <a:pt x="96" y="18"/>
                    <a:pt x="94" y="11"/>
                    <a:pt x="90" y="6"/>
                  </a:cubicBezTo>
                  <a:cubicBezTo>
                    <a:pt x="86" y="2"/>
                    <a:pt x="81" y="0"/>
                    <a:pt x="74" y="0"/>
                  </a:cubicBezTo>
                  <a:cubicBezTo>
                    <a:pt x="71" y="0"/>
                    <a:pt x="69" y="0"/>
                    <a:pt x="67" y="1"/>
                  </a:cubicBezTo>
                  <a:cubicBezTo>
                    <a:pt x="67" y="8"/>
                    <a:pt x="67" y="8"/>
                    <a:pt x="67" y="8"/>
                  </a:cubicBezTo>
                  <a:cubicBezTo>
                    <a:pt x="68" y="8"/>
                    <a:pt x="68" y="8"/>
                    <a:pt x="68" y="8"/>
                  </a:cubicBezTo>
                  <a:cubicBezTo>
                    <a:pt x="69" y="8"/>
                    <a:pt x="71" y="8"/>
                    <a:pt x="73" y="8"/>
                  </a:cubicBezTo>
                  <a:cubicBezTo>
                    <a:pt x="77" y="8"/>
                    <a:pt x="81" y="9"/>
                    <a:pt x="84" y="13"/>
                  </a:cubicBezTo>
                  <a:cubicBezTo>
                    <a:pt x="86" y="16"/>
                    <a:pt x="88" y="21"/>
                    <a:pt x="88" y="28"/>
                  </a:cubicBezTo>
                  <a:cubicBezTo>
                    <a:pt x="88" y="29"/>
                    <a:pt x="88" y="29"/>
                    <a:pt x="88" y="29"/>
                  </a:cubicBezTo>
                  <a:cubicBezTo>
                    <a:pt x="88" y="36"/>
                    <a:pt x="87" y="43"/>
                    <a:pt x="84" y="49"/>
                  </a:cubicBezTo>
                  <a:cubicBezTo>
                    <a:pt x="82" y="54"/>
                    <a:pt x="79" y="58"/>
                    <a:pt x="76" y="61"/>
                  </a:cubicBezTo>
                  <a:cubicBezTo>
                    <a:pt x="73" y="63"/>
                    <a:pt x="70" y="65"/>
                    <a:pt x="68" y="65"/>
                  </a:cubicBezTo>
                  <a:cubicBezTo>
                    <a:pt x="66" y="65"/>
                    <a:pt x="64" y="64"/>
                    <a:pt x="62" y="63"/>
                  </a:cubicBezTo>
                  <a:cubicBezTo>
                    <a:pt x="61" y="63"/>
                    <a:pt x="61" y="63"/>
                    <a:pt x="61" y="63"/>
                  </a:cubicBezTo>
                  <a:cubicBezTo>
                    <a:pt x="61" y="71"/>
                    <a:pt x="61" y="71"/>
                    <a:pt x="61" y="71"/>
                  </a:cubicBezTo>
                  <a:cubicBezTo>
                    <a:pt x="63" y="73"/>
                    <a:pt x="65" y="73"/>
                    <a:pt x="67" y="73"/>
                  </a:cubicBezTo>
                  <a:cubicBezTo>
                    <a:pt x="76" y="73"/>
                    <a:pt x="82" y="67"/>
                    <a:pt x="87" y="53"/>
                  </a:cubicBezTo>
                  <a:cubicBezTo>
                    <a:pt x="87" y="53"/>
                    <a:pt x="87" y="52"/>
                    <a:pt x="88" y="52"/>
                  </a:cubicBezTo>
                  <a:cubicBezTo>
                    <a:pt x="88" y="52"/>
                    <a:pt x="89" y="53"/>
                    <a:pt x="89" y="53"/>
                  </a:cubicBezTo>
                  <a:cubicBezTo>
                    <a:pt x="89" y="61"/>
                    <a:pt x="90" y="68"/>
                    <a:pt x="91" y="72"/>
                  </a:cubicBezTo>
                  <a:cubicBezTo>
                    <a:pt x="99" y="72"/>
                    <a:pt x="99" y="72"/>
                    <a:pt x="99" y="72"/>
                  </a:cubicBezTo>
                  <a:cubicBezTo>
                    <a:pt x="99" y="71"/>
                    <a:pt x="99" y="71"/>
                    <a:pt x="99" y="71"/>
                  </a:cubicBezTo>
                  <a:cubicBezTo>
                    <a:pt x="97" y="63"/>
                    <a:pt x="96" y="55"/>
                    <a:pt x="96" y="46"/>
                  </a:cubicBezTo>
                  <a:moveTo>
                    <a:pt x="56" y="64"/>
                  </a:moveTo>
                  <a:cubicBezTo>
                    <a:pt x="51" y="64"/>
                    <a:pt x="51" y="64"/>
                    <a:pt x="51" y="64"/>
                  </a:cubicBezTo>
                  <a:cubicBezTo>
                    <a:pt x="48" y="64"/>
                    <a:pt x="47" y="62"/>
                    <a:pt x="47" y="58"/>
                  </a:cubicBezTo>
                  <a:cubicBezTo>
                    <a:pt x="47" y="31"/>
                    <a:pt x="47" y="31"/>
                    <a:pt x="47" y="31"/>
                  </a:cubicBezTo>
                  <a:cubicBezTo>
                    <a:pt x="47" y="21"/>
                    <a:pt x="44" y="13"/>
                    <a:pt x="38" y="7"/>
                  </a:cubicBezTo>
                  <a:cubicBezTo>
                    <a:pt x="32" y="2"/>
                    <a:pt x="25" y="0"/>
                    <a:pt x="17" y="0"/>
                  </a:cubicBezTo>
                  <a:cubicBezTo>
                    <a:pt x="11" y="0"/>
                    <a:pt x="6" y="1"/>
                    <a:pt x="2" y="2"/>
                  </a:cubicBezTo>
                  <a:cubicBezTo>
                    <a:pt x="2" y="10"/>
                    <a:pt x="2" y="10"/>
                    <a:pt x="2" y="10"/>
                  </a:cubicBezTo>
                  <a:cubicBezTo>
                    <a:pt x="3" y="10"/>
                    <a:pt x="3" y="10"/>
                    <a:pt x="3" y="10"/>
                  </a:cubicBezTo>
                  <a:cubicBezTo>
                    <a:pt x="6" y="9"/>
                    <a:pt x="10" y="8"/>
                    <a:pt x="15" y="8"/>
                  </a:cubicBezTo>
                  <a:cubicBezTo>
                    <a:pt x="31" y="8"/>
                    <a:pt x="38" y="16"/>
                    <a:pt x="38" y="33"/>
                  </a:cubicBezTo>
                  <a:cubicBezTo>
                    <a:pt x="38" y="58"/>
                    <a:pt x="38" y="58"/>
                    <a:pt x="38" y="58"/>
                  </a:cubicBezTo>
                  <a:cubicBezTo>
                    <a:pt x="38" y="61"/>
                    <a:pt x="39" y="63"/>
                    <a:pt x="40" y="64"/>
                  </a:cubicBezTo>
                  <a:cubicBezTo>
                    <a:pt x="0" y="64"/>
                    <a:pt x="0" y="64"/>
                    <a:pt x="0" y="64"/>
                  </a:cubicBezTo>
                  <a:cubicBezTo>
                    <a:pt x="0" y="72"/>
                    <a:pt x="0" y="72"/>
                    <a:pt x="0" y="72"/>
                  </a:cubicBezTo>
                  <a:cubicBezTo>
                    <a:pt x="56" y="72"/>
                    <a:pt x="56" y="72"/>
                    <a:pt x="56" y="72"/>
                  </a:cubicBezTo>
                  <a:lnTo>
                    <a:pt x="56" y="64"/>
                  </a:lnTo>
                  <a:close/>
                </a:path>
              </a:pathLst>
            </a:custGeom>
            <a:solidFill>
              <a:srgbClr val="575756"/>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Assistant"/>
                <a:ea typeface="Assistant"/>
                <a:cs typeface="Assistant"/>
                <a:sym typeface="Assistant"/>
              </a:endParaRPr>
            </a:p>
          </p:txBody>
        </p:sp>
        <p:grpSp>
          <p:nvGrpSpPr>
            <p:cNvPr id="64" name="Google Shape;64;p6"/>
            <p:cNvGrpSpPr/>
            <p:nvPr/>
          </p:nvGrpSpPr>
          <p:grpSpPr>
            <a:xfrm>
              <a:off x="2530476" y="6227763"/>
              <a:ext cx="412800" cy="417600"/>
              <a:chOff x="2530476" y="6227763"/>
              <a:chExt cx="412800" cy="417600"/>
            </a:xfrm>
          </p:grpSpPr>
          <p:sp>
            <p:nvSpPr>
              <p:cNvPr id="65" name="Google Shape;65;p6"/>
              <p:cNvSpPr/>
              <p:nvPr/>
            </p:nvSpPr>
            <p:spPr>
              <a:xfrm>
                <a:off x="2530476" y="6227763"/>
                <a:ext cx="412800" cy="417600"/>
              </a:xfrm>
              <a:prstGeom prst="ellipse">
                <a:avLst/>
              </a:prstGeom>
              <a:solidFill>
                <a:schemeClr val="l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Assistant"/>
                  <a:ea typeface="Assistant"/>
                  <a:cs typeface="Assistant"/>
                  <a:sym typeface="Assistant"/>
                </a:endParaRPr>
              </a:p>
            </p:txBody>
          </p:sp>
          <p:sp>
            <p:nvSpPr>
              <p:cNvPr id="66" name="Google Shape;66;p6"/>
              <p:cNvSpPr/>
              <p:nvPr/>
            </p:nvSpPr>
            <p:spPr>
              <a:xfrm>
                <a:off x="2752726" y="6480175"/>
                <a:ext cx="65088" cy="96838"/>
              </a:xfrm>
              <a:custGeom>
                <a:rect b="b" l="l" r="r" t="t"/>
                <a:pathLst>
                  <a:path extrusionOk="0" h="56" w="38">
                    <a:moveTo>
                      <a:pt x="38" y="56"/>
                    </a:moveTo>
                    <a:cubicBezTo>
                      <a:pt x="18" y="45"/>
                      <a:pt x="20" y="24"/>
                      <a:pt x="32" y="7"/>
                    </a:cubicBezTo>
                    <a:cubicBezTo>
                      <a:pt x="18" y="0"/>
                      <a:pt x="18" y="0"/>
                      <a:pt x="18" y="0"/>
                    </a:cubicBezTo>
                    <a:cubicBezTo>
                      <a:pt x="1" y="12"/>
                      <a:pt x="0" y="41"/>
                      <a:pt x="11" y="56"/>
                    </a:cubicBezTo>
                    <a:lnTo>
                      <a:pt x="38" y="56"/>
                    </a:lnTo>
                    <a:close/>
                  </a:path>
                </a:pathLst>
              </a:cu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Assistant"/>
                  <a:ea typeface="Assistant"/>
                  <a:cs typeface="Assistant"/>
                  <a:sym typeface="Assistant"/>
                </a:endParaRPr>
              </a:p>
            </p:txBody>
          </p:sp>
          <p:sp>
            <p:nvSpPr>
              <p:cNvPr id="67" name="Google Shape;67;p6"/>
              <p:cNvSpPr/>
              <p:nvPr/>
            </p:nvSpPr>
            <p:spPr>
              <a:xfrm>
                <a:off x="2576513" y="6284913"/>
                <a:ext cx="238125" cy="292100"/>
              </a:xfrm>
              <a:custGeom>
                <a:rect b="b" l="l" r="r" t="t"/>
                <a:pathLst>
                  <a:path extrusionOk="0" h="169" w="140">
                    <a:moveTo>
                      <a:pt x="81" y="169"/>
                    </a:moveTo>
                    <a:cubicBezTo>
                      <a:pt x="107" y="169"/>
                      <a:pt x="107" y="169"/>
                      <a:pt x="107" y="169"/>
                    </a:cubicBezTo>
                    <a:cubicBezTo>
                      <a:pt x="100" y="156"/>
                      <a:pt x="101" y="138"/>
                      <a:pt x="107" y="124"/>
                    </a:cubicBezTo>
                    <a:cubicBezTo>
                      <a:pt x="115" y="106"/>
                      <a:pt x="140" y="96"/>
                      <a:pt x="139" y="73"/>
                    </a:cubicBezTo>
                    <a:cubicBezTo>
                      <a:pt x="138" y="43"/>
                      <a:pt x="108" y="13"/>
                      <a:pt x="83" y="0"/>
                    </a:cubicBezTo>
                    <a:cubicBezTo>
                      <a:pt x="101" y="35"/>
                      <a:pt x="0" y="78"/>
                      <a:pt x="80" y="119"/>
                    </a:cubicBezTo>
                    <a:cubicBezTo>
                      <a:pt x="80" y="119"/>
                      <a:pt x="83" y="113"/>
                      <a:pt x="85" y="109"/>
                    </a:cubicBezTo>
                    <a:cubicBezTo>
                      <a:pt x="86" y="106"/>
                      <a:pt x="90" y="101"/>
                      <a:pt x="90" y="101"/>
                    </a:cubicBezTo>
                    <a:cubicBezTo>
                      <a:pt x="42" y="78"/>
                      <a:pt x="95" y="47"/>
                      <a:pt x="91" y="13"/>
                    </a:cubicBezTo>
                    <a:cubicBezTo>
                      <a:pt x="103" y="26"/>
                      <a:pt x="121" y="53"/>
                      <a:pt x="119" y="71"/>
                    </a:cubicBezTo>
                    <a:cubicBezTo>
                      <a:pt x="117" y="89"/>
                      <a:pt x="100" y="97"/>
                      <a:pt x="91" y="111"/>
                    </a:cubicBezTo>
                    <a:cubicBezTo>
                      <a:pt x="81" y="124"/>
                      <a:pt x="80" y="149"/>
                      <a:pt x="81" y="169"/>
                    </a:cubicBezTo>
                  </a:path>
                </a:pathLst>
              </a:cu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Assistant"/>
                  <a:ea typeface="Assistant"/>
                  <a:cs typeface="Assistant"/>
                  <a:sym typeface="Assistant"/>
                </a:endParaRPr>
              </a:p>
            </p:txBody>
          </p:sp>
          <p:sp>
            <p:nvSpPr>
              <p:cNvPr id="68" name="Google Shape;68;p6"/>
              <p:cNvSpPr/>
              <p:nvPr/>
            </p:nvSpPr>
            <p:spPr>
              <a:xfrm>
                <a:off x="2652713" y="6473825"/>
                <a:ext cx="57150" cy="103188"/>
              </a:xfrm>
              <a:custGeom>
                <a:rect b="b" l="l" r="r" t="t"/>
                <a:pathLst>
                  <a:path extrusionOk="0" h="59" w="33">
                    <a:moveTo>
                      <a:pt x="33" y="15"/>
                    </a:moveTo>
                    <a:cubicBezTo>
                      <a:pt x="33" y="15"/>
                      <a:pt x="27" y="12"/>
                      <a:pt x="23" y="9"/>
                    </a:cubicBezTo>
                    <a:cubicBezTo>
                      <a:pt x="18" y="6"/>
                      <a:pt x="10" y="0"/>
                      <a:pt x="10" y="0"/>
                    </a:cubicBezTo>
                    <a:cubicBezTo>
                      <a:pt x="16" y="20"/>
                      <a:pt x="16" y="45"/>
                      <a:pt x="0" y="59"/>
                    </a:cubicBezTo>
                    <a:cubicBezTo>
                      <a:pt x="30" y="59"/>
                      <a:pt x="30" y="59"/>
                      <a:pt x="30" y="59"/>
                    </a:cubicBezTo>
                    <a:cubicBezTo>
                      <a:pt x="30" y="42"/>
                      <a:pt x="30" y="29"/>
                      <a:pt x="33" y="15"/>
                    </a:cubicBezTo>
                  </a:path>
                </a:pathLst>
              </a:custGeom>
              <a:solidFill>
                <a:schemeClr val="accen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Assistant"/>
                  <a:ea typeface="Assistant"/>
                  <a:cs typeface="Assistant"/>
                  <a:sym typeface="Assistant"/>
                </a:endParaRPr>
              </a:p>
            </p:txBody>
          </p:sp>
        </p:grpSp>
      </p:grpSp>
      <p:sp>
        <p:nvSpPr>
          <p:cNvPr id="69" name="Google Shape;69;p6"/>
          <p:cNvSpPr txBox="1"/>
          <p:nvPr>
            <p:ph type="ctrTitle"/>
          </p:nvPr>
        </p:nvSpPr>
        <p:spPr>
          <a:xfrm>
            <a:off x="4796030" y="1047155"/>
            <a:ext cx="4016100" cy="17907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3300"/>
              <a:buFont typeface="Assistant"/>
              <a:buNone/>
              <a:defRPr b="1" sz="3300">
                <a:solidFill>
                  <a:schemeClr val="dk1"/>
                </a:solidFill>
                <a:latin typeface="Assistant"/>
                <a:ea typeface="Assistant"/>
                <a:cs typeface="Assistant"/>
                <a:sym typeface="Assistant"/>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0" name="Google Shape;70;p6"/>
          <p:cNvSpPr txBox="1"/>
          <p:nvPr>
            <p:ph idx="1" type="subTitle"/>
          </p:nvPr>
        </p:nvSpPr>
        <p:spPr>
          <a:xfrm>
            <a:off x="4796030" y="2906912"/>
            <a:ext cx="4016100" cy="1241700"/>
          </a:xfrm>
          <a:prstGeom prst="rect">
            <a:avLst/>
          </a:prstGeom>
          <a:noFill/>
          <a:ln>
            <a:noFill/>
          </a:ln>
        </p:spPr>
        <p:txBody>
          <a:bodyPr anchorCtr="0" anchor="t" bIns="34275" lIns="68575" spcFirstLastPara="1" rIns="68575" wrap="square" tIns="34275">
            <a:normAutofit/>
          </a:bodyPr>
          <a:lstStyle>
            <a:lvl1pPr lvl="0" algn="l">
              <a:lnSpc>
                <a:spcPct val="108333"/>
              </a:lnSpc>
              <a:spcBef>
                <a:spcPts val="800"/>
              </a:spcBef>
              <a:spcAft>
                <a:spcPts val="0"/>
              </a:spcAft>
              <a:buSzPts val="2200"/>
              <a:buNone/>
              <a:defRPr sz="1800">
                <a:solidFill>
                  <a:schemeClr val="dk2"/>
                </a:solidFill>
              </a:defRPr>
            </a:lvl1pPr>
            <a:lvl2pPr lvl="1" algn="ctr">
              <a:lnSpc>
                <a:spcPct val="130000"/>
              </a:lnSpc>
              <a:spcBef>
                <a:spcPts val="400"/>
              </a:spcBef>
              <a:spcAft>
                <a:spcPts val="0"/>
              </a:spcAft>
              <a:buSzPts val="1500"/>
              <a:buNone/>
              <a:defRPr sz="1500"/>
            </a:lvl2pPr>
            <a:lvl3pPr lvl="2" algn="ctr">
              <a:lnSpc>
                <a:spcPct val="144444"/>
              </a:lnSpc>
              <a:spcBef>
                <a:spcPts val="400"/>
              </a:spcBef>
              <a:spcAft>
                <a:spcPts val="0"/>
              </a:spcAft>
              <a:buClr>
                <a:schemeClr val="dk1"/>
              </a:buClr>
              <a:buSzPts val="1400"/>
              <a:buNone/>
              <a:defRPr sz="1400"/>
            </a:lvl3pPr>
            <a:lvl4pPr lvl="3" algn="ctr">
              <a:lnSpc>
                <a:spcPct val="162500"/>
              </a:lnSpc>
              <a:spcBef>
                <a:spcPts val="400"/>
              </a:spcBef>
              <a:spcAft>
                <a:spcPts val="0"/>
              </a:spcAft>
              <a:buClr>
                <a:schemeClr val="dk1"/>
              </a:buClr>
              <a:buSzPts val="1200"/>
              <a:buNone/>
              <a:defRPr sz="1200"/>
            </a:lvl4pPr>
            <a:lvl5pPr lvl="4" algn="ctr">
              <a:lnSpc>
                <a:spcPct val="1625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71" name="Google Shape;71;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lgn="r">
              <a:buNone/>
              <a:defRPr sz="1300">
                <a:solidFill>
                  <a:schemeClr val="dk1"/>
                </a:solidFill>
                <a:latin typeface="Assistant"/>
                <a:ea typeface="Assistant"/>
                <a:cs typeface="Assistant"/>
                <a:sym typeface="Assistant"/>
              </a:defRPr>
            </a:lvl1pPr>
            <a:lvl2pPr lvl="1" algn="r">
              <a:buNone/>
              <a:defRPr sz="1300">
                <a:solidFill>
                  <a:schemeClr val="dk1"/>
                </a:solidFill>
                <a:latin typeface="Assistant"/>
                <a:ea typeface="Assistant"/>
                <a:cs typeface="Assistant"/>
                <a:sym typeface="Assistant"/>
              </a:defRPr>
            </a:lvl2pPr>
            <a:lvl3pPr lvl="2" algn="r">
              <a:buNone/>
              <a:defRPr sz="1300">
                <a:solidFill>
                  <a:schemeClr val="dk1"/>
                </a:solidFill>
                <a:latin typeface="Assistant"/>
                <a:ea typeface="Assistant"/>
                <a:cs typeface="Assistant"/>
                <a:sym typeface="Assistant"/>
              </a:defRPr>
            </a:lvl3pPr>
            <a:lvl4pPr lvl="3" algn="r">
              <a:buNone/>
              <a:defRPr sz="1300">
                <a:solidFill>
                  <a:schemeClr val="dk1"/>
                </a:solidFill>
                <a:latin typeface="Assistant"/>
                <a:ea typeface="Assistant"/>
                <a:cs typeface="Assistant"/>
                <a:sym typeface="Assistant"/>
              </a:defRPr>
            </a:lvl4pPr>
            <a:lvl5pPr lvl="4" algn="r">
              <a:buNone/>
              <a:defRPr sz="1300">
                <a:solidFill>
                  <a:schemeClr val="dk1"/>
                </a:solidFill>
                <a:latin typeface="Assistant"/>
                <a:ea typeface="Assistant"/>
                <a:cs typeface="Assistant"/>
                <a:sym typeface="Assistant"/>
              </a:defRPr>
            </a:lvl5pPr>
            <a:lvl6pPr lvl="5" algn="r">
              <a:buNone/>
              <a:defRPr sz="1300">
                <a:solidFill>
                  <a:schemeClr val="dk1"/>
                </a:solidFill>
                <a:latin typeface="Assistant"/>
                <a:ea typeface="Assistant"/>
                <a:cs typeface="Assistant"/>
                <a:sym typeface="Assistant"/>
              </a:defRPr>
            </a:lvl6pPr>
            <a:lvl7pPr lvl="6" algn="r">
              <a:buNone/>
              <a:defRPr sz="1300">
                <a:solidFill>
                  <a:schemeClr val="dk1"/>
                </a:solidFill>
                <a:latin typeface="Assistant"/>
                <a:ea typeface="Assistant"/>
                <a:cs typeface="Assistant"/>
                <a:sym typeface="Assistant"/>
              </a:defRPr>
            </a:lvl7pPr>
            <a:lvl8pPr lvl="7" algn="r">
              <a:buNone/>
              <a:defRPr sz="1300">
                <a:solidFill>
                  <a:schemeClr val="dk1"/>
                </a:solidFill>
                <a:latin typeface="Assistant"/>
                <a:ea typeface="Assistant"/>
                <a:cs typeface="Assistant"/>
                <a:sym typeface="Assistant"/>
              </a:defRPr>
            </a:lvl8pPr>
            <a:lvl9pPr lvl="8" algn="r">
              <a:buNone/>
              <a:defRPr sz="1300">
                <a:solidFill>
                  <a:schemeClr val="dk1"/>
                </a:solidFill>
                <a:latin typeface="Assistant"/>
                <a:ea typeface="Assistant"/>
                <a:cs typeface="Assistant"/>
                <a:sym typeface="Assistan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OBJECT_1">
    <p:spTree>
      <p:nvGrpSpPr>
        <p:cNvPr id="72" name="Shape 72"/>
        <p:cNvGrpSpPr/>
        <p:nvPr/>
      </p:nvGrpSpPr>
      <p:grpSpPr>
        <a:xfrm>
          <a:off x="0" y="0"/>
          <a:ext cx="0" cy="0"/>
          <a:chOff x="0" y="0"/>
          <a:chExt cx="0" cy="0"/>
        </a:xfrm>
      </p:grpSpPr>
      <p:sp>
        <p:nvSpPr>
          <p:cNvPr id="73" name="Google Shape;73;p7"/>
          <p:cNvSpPr txBox="1"/>
          <p:nvPr>
            <p:ph type="title"/>
          </p:nvPr>
        </p:nvSpPr>
        <p:spPr>
          <a:xfrm>
            <a:off x="600076" y="273844"/>
            <a:ext cx="8043900" cy="5799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2700"/>
              <a:buFont typeface="Assistant"/>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74" name="Google Shape;74;p7"/>
          <p:cNvSpPr txBox="1"/>
          <p:nvPr>
            <p:ph idx="12" type="sldNum"/>
          </p:nvPr>
        </p:nvSpPr>
        <p:spPr>
          <a:xfrm>
            <a:off x="0" y="4800330"/>
            <a:ext cx="500100" cy="273900"/>
          </a:xfrm>
          <a:prstGeom prst="rect">
            <a:avLst/>
          </a:prstGeom>
          <a:noFill/>
          <a:ln>
            <a:noFill/>
          </a:ln>
        </p:spPr>
        <p:txBody>
          <a:bodyPr anchorCtr="0" anchor="ctr" bIns="34275" lIns="68575" spcFirstLastPara="1" rIns="68575" wrap="square" tIns="34275">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ubtitle">
  <p:cSld name="3_Title and Content_1">
    <p:spTree>
      <p:nvGrpSpPr>
        <p:cNvPr id="75" name="Shape 75"/>
        <p:cNvGrpSpPr/>
        <p:nvPr/>
      </p:nvGrpSpPr>
      <p:grpSpPr>
        <a:xfrm>
          <a:off x="0" y="0"/>
          <a:ext cx="0" cy="0"/>
          <a:chOff x="0" y="0"/>
          <a:chExt cx="0" cy="0"/>
        </a:xfrm>
      </p:grpSpPr>
      <p:sp>
        <p:nvSpPr>
          <p:cNvPr id="76" name="Google Shape;76;p8"/>
          <p:cNvSpPr txBox="1"/>
          <p:nvPr>
            <p:ph type="title"/>
          </p:nvPr>
        </p:nvSpPr>
        <p:spPr>
          <a:xfrm>
            <a:off x="600076" y="273844"/>
            <a:ext cx="8043900" cy="5799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2700"/>
              <a:buFont typeface="Assistant"/>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77" name="Google Shape;77;p8"/>
          <p:cNvSpPr txBox="1"/>
          <p:nvPr>
            <p:ph idx="12" type="sldNum"/>
          </p:nvPr>
        </p:nvSpPr>
        <p:spPr>
          <a:xfrm>
            <a:off x="0" y="4800330"/>
            <a:ext cx="500100" cy="273900"/>
          </a:xfrm>
          <a:prstGeom prst="rect">
            <a:avLst/>
          </a:prstGeom>
          <a:noFill/>
          <a:ln>
            <a:noFill/>
          </a:ln>
        </p:spPr>
        <p:txBody>
          <a:bodyPr anchorCtr="0" anchor="ctr" bIns="34275" lIns="68575" spcFirstLastPara="1" rIns="68575" wrap="square" tIns="34275">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
        <p:nvSpPr>
          <p:cNvPr id="78" name="Google Shape;78;p8"/>
          <p:cNvSpPr txBox="1"/>
          <p:nvPr>
            <p:ph idx="1" type="subTitle"/>
          </p:nvPr>
        </p:nvSpPr>
        <p:spPr>
          <a:xfrm>
            <a:off x="637450" y="701350"/>
            <a:ext cx="7338900" cy="400800"/>
          </a:xfrm>
          <a:prstGeom prst="rect">
            <a:avLst/>
          </a:prstGeom>
        </p:spPr>
        <p:txBody>
          <a:bodyPr anchorCtr="0" anchor="t" bIns="34275" lIns="68575" spcFirstLastPara="1" rIns="68575" wrap="square" tIns="34275">
            <a:spAutoFit/>
          </a:bodyPr>
          <a:lstStyle>
            <a:lvl1pPr lvl="0" rtl="0">
              <a:spcBef>
                <a:spcPts val="800"/>
              </a:spcBef>
              <a:spcAft>
                <a:spcPts val="0"/>
              </a:spcAft>
              <a:buSzPts val="2000"/>
              <a:buNone/>
              <a:defRPr b="1" sz="1800">
                <a:solidFill>
                  <a:schemeClr val="accent1"/>
                </a:solidFill>
              </a:defRPr>
            </a:lvl1pPr>
            <a:lvl2pPr lvl="1" rtl="0">
              <a:spcBef>
                <a:spcPts val="400"/>
              </a:spcBef>
              <a:spcAft>
                <a:spcPts val="0"/>
              </a:spcAft>
              <a:buClr>
                <a:schemeClr val="accent1"/>
              </a:buClr>
              <a:buSzPts val="1800"/>
              <a:buNone/>
              <a:defRPr b="1" sz="1800">
                <a:solidFill>
                  <a:schemeClr val="accent1"/>
                </a:solidFill>
              </a:defRPr>
            </a:lvl2pPr>
            <a:lvl3pPr lvl="2" rtl="0">
              <a:spcBef>
                <a:spcPts val="400"/>
              </a:spcBef>
              <a:spcAft>
                <a:spcPts val="0"/>
              </a:spcAft>
              <a:buClr>
                <a:schemeClr val="accent1"/>
              </a:buClr>
              <a:buSzPts val="1800"/>
              <a:buNone/>
              <a:defRPr b="1" sz="1800">
                <a:solidFill>
                  <a:schemeClr val="accent1"/>
                </a:solidFill>
              </a:defRPr>
            </a:lvl3pPr>
            <a:lvl4pPr lvl="3" rtl="0">
              <a:spcBef>
                <a:spcPts val="400"/>
              </a:spcBef>
              <a:spcAft>
                <a:spcPts val="0"/>
              </a:spcAft>
              <a:buClr>
                <a:schemeClr val="accent1"/>
              </a:buClr>
              <a:buSzPts val="1800"/>
              <a:buNone/>
              <a:defRPr b="1" sz="1800">
                <a:solidFill>
                  <a:schemeClr val="accent1"/>
                </a:solidFill>
              </a:defRPr>
            </a:lvl4pPr>
            <a:lvl5pPr lvl="4" rtl="0">
              <a:spcBef>
                <a:spcPts val="400"/>
              </a:spcBef>
              <a:spcAft>
                <a:spcPts val="0"/>
              </a:spcAft>
              <a:buClr>
                <a:schemeClr val="accent1"/>
              </a:buClr>
              <a:buSzPts val="1800"/>
              <a:buNone/>
              <a:defRPr b="1" sz="1800">
                <a:solidFill>
                  <a:schemeClr val="accent1"/>
                </a:solidFill>
              </a:defRPr>
            </a:lvl5pPr>
            <a:lvl6pPr lvl="5" rtl="0">
              <a:spcBef>
                <a:spcPts val="400"/>
              </a:spcBef>
              <a:spcAft>
                <a:spcPts val="0"/>
              </a:spcAft>
              <a:buClr>
                <a:schemeClr val="accent1"/>
              </a:buClr>
              <a:buSzPts val="1800"/>
              <a:buNone/>
              <a:defRPr b="1" sz="1800">
                <a:solidFill>
                  <a:schemeClr val="accent1"/>
                </a:solidFill>
              </a:defRPr>
            </a:lvl6pPr>
            <a:lvl7pPr lvl="6" rtl="0">
              <a:spcBef>
                <a:spcPts val="400"/>
              </a:spcBef>
              <a:spcAft>
                <a:spcPts val="0"/>
              </a:spcAft>
              <a:buClr>
                <a:schemeClr val="accent1"/>
              </a:buClr>
              <a:buSzPts val="1800"/>
              <a:buNone/>
              <a:defRPr b="1" sz="1800">
                <a:solidFill>
                  <a:schemeClr val="accent1"/>
                </a:solidFill>
              </a:defRPr>
            </a:lvl7pPr>
            <a:lvl8pPr lvl="7" rtl="0">
              <a:spcBef>
                <a:spcPts val="400"/>
              </a:spcBef>
              <a:spcAft>
                <a:spcPts val="0"/>
              </a:spcAft>
              <a:buClr>
                <a:schemeClr val="accent1"/>
              </a:buClr>
              <a:buSzPts val="1800"/>
              <a:buNone/>
              <a:defRPr b="1" sz="1800">
                <a:solidFill>
                  <a:schemeClr val="accent1"/>
                </a:solidFill>
              </a:defRPr>
            </a:lvl8pPr>
            <a:lvl9pPr lvl="8" rtl="0">
              <a:spcBef>
                <a:spcPts val="400"/>
              </a:spcBef>
              <a:spcAft>
                <a:spcPts val="0"/>
              </a:spcAft>
              <a:buClr>
                <a:schemeClr val="accent1"/>
              </a:buClr>
              <a:buSzPts val="1800"/>
              <a:buNone/>
              <a:defRPr b="1" sz="1800">
                <a:solidFill>
                  <a:schemeClr val="accent1"/>
                </a:solidFill>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9" name="Shape 79"/>
        <p:cNvGrpSpPr/>
        <p:nvPr/>
      </p:nvGrpSpPr>
      <p:grpSpPr>
        <a:xfrm>
          <a:off x="0" y="0"/>
          <a:ext cx="0" cy="0"/>
          <a:chOff x="0" y="0"/>
          <a:chExt cx="0" cy="0"/>
        </a:xfrm>
      </p:grpSpPr>
      <p:sp>
        <p:nvSpPr>
          <p:cNvPr id="80" name="Google Shape;80;p9"/>
          <p:cNvSpPr txBox="1"/>
          <p:nvPr>
            <p:ph type="title"/>
          </p:nvPr>
        </p:nvSpPr>
        <p:spPr>
          <a:xfrm>
            <a:off x="600076" y="273844"/>
            <a:ext cx="8043900" cy="5799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2700"/>
              <a:buFont typeface="Assistant"/>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1" name="Google Shape;81;p9"/>
          <p:cNvSpPr txBox="1"/>
          <p:nvPr>
            <p:ph idx="1" type="body"/>
          </p:nvPr>
        </p:nvSpPr>
        <p:spPr>
          <a:xfrm>
            <a:off x="600075" y="994429"/>
            <a:ext cx="8043900" cy="3634800"/>
          </a:xfrm>
          <a:prstGeom prst="rect">
            <a:avLst/>
          </a:prstGeom>
          <a:noFill/>
          <a:ln>
            <a:noFill/>
          </a:ln>
        </p:spPr>
        <p:txBody>
          <a:bodyPr anchorCtr="0" anchor="t" bIns="34275" lIns="68575" spcFirstLastPara="1" rIns="68575" wrap="square" tIns="34275">
            <a:normAutofit/>
          </a:bodyPr>
          <a:lstStyle>
            <a:lvl1pPr indent="-330200" lvl="0" marL="457200" algn="l">
              <a:lnSpc>
                <a:spcPct val="144444"/>
              </a:lnSpc>
              <a:spcBef>
                <a:spcPts val="800"/>
              </a:spcBef>
              <a:spcAft>
                <a:spcPts val="0"/>
              </a:spcAft>
              <a:buSzPts val="1600"/>
              <a:buChar char="\"/>
              <a:defRPr/>
            </a:lvl1pPr>
            <a:lvl2pPr indent="-317500" lvl="1" marL="914400" algn="l">
              <a:lnSpc>
                <a:spcPct val="144444"/>
              </a:lnSpc>
              <a:spcBef>
                <a:spcPts val="400"/>
              </a:spcBef>
              <a:spcAft>
                <a:spcPts val="0"/>
              </a:spcAft>
              <a:buSzPts val="1400"/>
              <a:buChar char="\"/>
              <a:defRPr/>
            </a:lvl2pPr>
            <a:lvl3pPr indent="-317500" lvl="2" marL="1371600" algn="l">
              <a:lnSpc>
                <a:spcPct val="144444"/>
              </a:lnSpc>
              <a:spcBef>
                <a:spcPts val="400"/>
              </a:spcBef>
              <a:spcAft>
                <a:spcPts val="0"/>
              </a:spcAft>
              <a:buClr>
                <a:schemeClr val="dk1"/>
              </a:buClr>
              <a:buSzPts val="1400"/>
              <a:buChar char="•"/>
              <a:defRPr/>
            </a:lvl3pPr>
            <a:lvl4pPr indent="-317500" lvl="3" marL="1828800" algn="l">
              <a:lnSpc>
                <a:spcPct val="144444"/>
              </a:lnSpc>
              <a:spcBef>
                <a:spcPts val="400"/>
              </a:spcBef>
              <a:spcAft>
                <a:spcPts val="0"/>
              </a:spcAft>
              <a:buClr>
                <a:schemeClr val="dk1"/>
              </a:buClr>
              <a:buSzPts val="1400"/>
              <a:buChar char="•"/>
              <a:defRPr/>
            </a:lvl4pPr>
            <a:lvl5pPr indent="-317500" lvl="4" marL="2286000" algn="l">
              <a:lnSpc>
                <a:spcPct val="144444"/>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2" name="Google Shape;82;p9"/>
          <p:cNvSpPr txBox="1"/>
          <p:nvPr>
            <p:ph idx="12" type="sldNum"/>
          </p:nvPr>
        </p:nvSpPr>
        <p:spPr>
          <a:xfrm>
            <a:off x="0" y="4800330"/>
            <a:ext cx="5001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ubtitle, and Content">
  <p:cSld name="3_Title and Content">
    <p:spTree>
      <p:nvGrpSpPr>
        <p:cNvPr id="83" name="Shape 83"/>
        <p:cNvGrpSpPr/>
        <p:nvPr/>
      </p:nvGrpSpPr>
      <p:grpSpPr>
        <a:xfrm>
          <a:off x="0" y="0"/>
          <a:ext cx="0" cy="0"/>
          <a:chOff x="0" y="0"/>
          <a:chExt cx="0" cy="0"/>
        </a:xfrm>
      </p:grpSpPr>
      <p:sp>
        <p:nvSpPr>
          <p:cNvPr id="84" name="Google Shape;84;p10"/>
          <p:cNvSpPr txBox="1"/>
          <p:nvPr>
            <p:ph type="title"/>
          </p:nvPr>
        </p:nvSpPr>
        <p:spPr>
          <a:xfrm>
            <a:off x="600076" y="273844"/>
            <a:ext cx="8043900" cy="5799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2700"/>
              <a:buFont typeface="Assistant"/>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5" name="Google Shape;85;p10"/>
          <p:cNvSpPr txBox="1"/>
          <p:nvPr>
            <p:ph idx="1" type="body"/>
          </p:nvPr>
        </p:nvSpPr>
        <p:spPr>
          <a:xfrm>
            <a:off x="600075" y="1254443"/>
            <a:ext cx="8043900" cy="3374700"/>
          </a:xfrm>
          <a:prstGeom prst="rect">
            <a:avLst/>
          </a:prstGeom>
          <a:noFill/>
          <a:ln>
            <a:noFill/>
          </a:ln>
        </p:spPr>
        <p:txBody>
          <a:bodyPr anchorCtr="0" anchor="t" bIns="34275" lIns="68575" spcFirstLastPara="1" rIns="68575" wrap="square" tIns="34275">
            <a:normAutofit/>
          </a:bodyPr>
          <a:lstStyle>
            <a:lvl1pPr indent="-330200" lvl="0" marL="457200" algn="l">
              <a:lnSpc>
                <a:spcPct val="144444"/>
              </a:lnSpc>
              <a:spcBef>
                <a:spcPts val="800"/>
              </a:spcBef>
              <a:spcAft>
                <a:spcPts val="0"/>
              </a:spcAft>
              <a:buSzPts val="1600"/>
              <a:buChar char="\"/>
              <a:defRPr/>
            </a:lvl1pPr>
            <a:lvl2pPr indent="-317500" lvl="1" marL="914400" algn="l">
              <a:lnSpc>
                <a:spcPct val="144444"/>
              </a:lnSpc>
              <a:spcBef>
                <a:spcPts val="400"/>
              </a:spcBef>
              <a:spcAft>
                <a:spcPts val="0"/>
              </a:spcAft>
              <a:buSzPts val="1400"/>
              <a:buChar char="\"/>
              <a:defRPr/>
            </a:lvl2pPr>
            <a:lvl3pPr indent="-317500" lvl="2" marL="1371600" algn="l">
              <a:lnSpc>
                <a:spcPct val="144444"/>
              </a:lnSpc>
              <a:spcBef>
                <a:spcPts val="400"/>
              </a:spcBef>
              <a:spcAft>
                <a:spcPts val="0"/>
              </a:spcAft>
              <a:buClr>
                <a:schemeClr val="dk1"/>
              </a:buClr>
              <a:buSzPts val="1400"/>
              <a:buChar char="•"/>
              <a:defRPr/>
            </a:lvl3pPr>
            <a:lvl4pPr indent="-317500" lvl="3" marL="1828800" algn="l">
              <a:lnSpc>
                <a:spcPct val="144444"/>
              </a:lnSpc>
              <a:spcBef>
                <a:spcPts val="400"/>
              </a:spcBef>
              <a:spcAft>
                <a:spcPts val="0"/>
              </a:spcAft>
              <a:buClr>
                <a:schemeClr val="dk1"/>
              </a:buClr>
              <a:buSzPts val="1400"/>
              <a:buChar char="•"/>
              <a:defRPr/>
            </a:lvl4pPr>
            <a:lvl5pPr indent="-317500" lvl="4" marL="2286000" algn="l">
              <a:lnSpc>
                <a:spcPct val="144444"/>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6" name="Google Shape;86;p10"/>
          <p:cNvSpPr txBox="1"/>
          <p:nvPr>
            <p:ph idx="12" type="sldNum"/>
          </p:nvPr>
        </p:nvSpPr>
        <p:spPr>
          <a:xfrm>
            <a:off x="0" y="4800330"/>
            <a:ext cx="5001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
        <p:nvSpPr>
          <p:cNvPr id="87" name="Google Shape;87;p10"/>
          <p:cNvSpPr txBox="1"/>
          <p:nvPr>
            <p:ph idx="2" type="subTitle"/>
          </p:nvPr>
        </p:nvSpPr>
        <p:spPr>
          <a:xfrm>
            <a:off x="637450" y="701350"/>
            <a:ext cx="7338900" cy="400800"/>
          </a:xfrm>
          <a:prstGeom prst="rect">
            <a:avLst/>
          </a:prstGeom>
        </p:spPr>
        <p:txBody>
          <a:bodyPr anchorCtr="0" anchor="t" bIns="34275" lIns="68575" spcFirstLastPara="1" rIns="68575" wrap="square" tIns="34275">
            <a:spAutoFit/>
          </a:bodyPr>
          <a:lstStyle>
            <a:lvl1pPr lvl="0">
              <a:spcBef>
                <a:spcPts val="800"/>
              </a:spcBef>
              <a:spcAft>
                <a:spcPts val="0"/>
              </a:spcAft>
              <a:buSzPts val="2000"/>
              <a:buNone/>
              <a:defRPr b="1" sz="1800">
                <a:solidFill>
                  <a:schemeClr val="accent1"/>
                </a:solidFill>
              </a:defRPr>
            </a:lvl1pPr>
            <a:lvl2pPr lvl="1">
              <a:spcBef>
                <a:spcPts val="400"/>
              </a:spcBef>
              <a:spcAft>
                <a:spcPts val="0"/>
              </a:spcAft>
              <a:buClr>
                <a:schemeClr val="accent1"/>
              </a:buClr>
              <a:buSzPts val="1800"/>
              <a:buNone/>
              <a:defRPr b="1" sz="1800">
                <a:solidFill>
                  <a:schemeClr val="accent1"/>
                </a:solidFill>
              </a:defRPr>
            </a:lvl2pPr>
            <a:lvl3pPr lvl="2">
              <a:spcBef>
                <a:spcPts val="400"/>
              </a:spcBef>
              <a:spcAft>
                <a:spcPts val="0"/>
              </a:spcAft>
              <a:buClr>
                <a:schemeClr val="accent1"/>
              </a:buClr>
              <a:buSzPts val="1800"/>
              <a:buNone/>
              <a:defRPr b="1" sz="1800">
                <a:solidFill>
                  <a:schemeClr val="accent1"/>
                </a:solidFill>
              </a:defRPr>
            </a:lvl3pPr>
            <a:lvl4pPr lvl="3">
              <a:spcBef>
                <a:spcPts val="400"/>
              </a:spcBef>
              <a:spcAft>
                <a:spcPts val="0"/>
              </a:spcAft>
              <a:buClr>
                <a:schemeClr val="accent1"/>
              </a:buClr>
              <a:buSzPts val="1800"/>
              <a:buNone/>
              <a:defRPr b="1" sz="1800">
                <a:solidFill>
                  <a:schemeClr val="accent1"/>
                </a:solidFill>
              </a:defRPr>
            </a:lvl4pPr>
            <a:lvl5pPr lvl="4">
              <a:spcBef>
                <a:spcPts val="400"/>
              </a:spcBef>
              <a:spcAft>
                <a:spcPts val="0"/>
              </a:spcAft>
              <a:buClr>
                <a:schemeClr val="accent1"/>
              </a:buClr>
              <a:buSzPts val="1800"/>
              <a:buNone/>
              <a:defRPr b="1" sz="1800">
                <a:solidFill>
                  <a:schemeClr val="accent1"/>
                </a:solidFill>
              </a:defRPr>
            </a:lvl5pPr>
            <a:lvl6pPr lvl="5">
              <a:spcBef>
                <a:spcPts val="400"/>
              </a:spcBef>
              <a:spcAft>
                <a:spcPts val="0"/>
              </a:spcAft>
              <a:buClr>
                <a:schemeClr val="accent1"/>
              </a:buClr>
              <a:buSzPts val="1800"/>
              <a:buNone/>
              <a:defRPr b="1" sz="1800">
                <a:solidFill>
                  <a:schemeClr val="accent1"/>
                </a:solidFill>
              </a:defRPr>
            </a:lvl6pPr>
            <a:lvl7pPr lvl="6">
              <a:spcBef>
                <a:spcPts val="400"/>
              </a:spcBef>
              <a:spcAft>
                <a:spcPts val="0"/>
              </a:spcAft>
              <a:buClr>
                <a:schemeClr val="accent1"/>
              </a:buClr>
              <a:buSzPts val="1800"/>
              <a:buNone/>
              <a:defRPr b="1" sz="1800">
                <a:solidFill>
                  <a:schemeClr val="accent1"/>
                </a:solidFill>
              </a:defRPr>
            </a:lvl7pPr>
            <a:lvl8pPr lvl="7">
              <a:spcBef>
                <a:spcPts val="400"/>
              </a:spcBef>
              <a:spcAft>
                <a:spcPts val="0"/>
              </a:spcAft>
              <a:buClr>
                <a:schemeClr val="accent1"/>
              </a:buClr>
              <a:buSzPts val="1800"/>
              <a:buNone/>
              <a:defRPr b="1" sz="1800">
                <a:solidFill>
                  <a:schemeClr val="accent1"/>
                </a:solidFill>
              </a:defRPr>
            </a:lvl8pPr>
            <a:lvl9pPr lvl="8">
              <a:spcBef>
                <a:spcPts val="400"/>
              </a:spcBef>
              <a:spcAft>
                <a:spcPts val="0"/>
              </a:spcAft>
              <a:buClr>
                <a:schemeClr val="accent1"/>
              </a:buClr>
              <a:buSzPts val="1800"/>
              <a:buNone/>
              <a:defRPr b="1" sz="1800">
                <a:solidFill>
                  <a:schemeClr val="accent1"/>
                </a:solidFill>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3.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5" Type="http://schemas.openxmlformats.org/officeDocument/2006/relationships/theme" Target="../theme/theme2.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00076" y="273844"/>
            <a:ext cx="8043900" cy="579900"/>
          </a:xfrm>
          <a:prstGeom prst="rect">
            <a:avLst/>
          </a:prstGeom>
          <a:noFill/>
          <a:ln>
            <a:noFill/>
          </a:ln>
        </p:spPr>
        <p:txBody>
          <a:bodyPr anchorCtr="0" anchor="ctr" bIns="34275" lIns="68575" spcFirstLastPara="1" rIns="68575" wrap="square" tIns="34275">
            <a:normAutofit/>
          </a:bodyPr>
          <a:lstStyle>
            <a:lvl1pPr lvl="0" marR="0" algn="l">
              <a:lnSpc>
                <a:spcPct val="90000"/>
              </a:lnSpc>
              <a:spcBef>
                <a:spcPts val="0"/>
              </a:spcBef>
              <a:spcAft>
                <a:spcPts val="0"/>
              </a:spcAft>
              <a:buClr>
                <a:schemeClr val="dk1"/>
              </a:buClr>
              <a:buSzPts val="2700"/>
              <a:buFont typeface="Assistant"/>
              <a:buNone/>
              <a:defRPr b="1" i="0" sz="2700" u="none" cap="none" strike="noStrike">
                <a:solidFill>
                  <a:schemeClr val="dk1"/>
                </a:solidFill>
                <a:latin typeface="Assistant"/>
                <a:ea typeface="Assistant"/>
                <a:cs typeface="Assistant"/>
                <a:sym typeface="Assistant"/>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7" name="Google Shape;7;p1"/>
          <p:cNvSpPr txBox="1"/>
          <p:nvPr>
            <p:ph idx="1" type="body"/>
          </p:nvPr>
        </p:nvSpPr>
        <p:spPr>
          <a:xfrm>
            <a:off x="600075" y="994429"/>
            <a:ext cx="8043900" cy="3634800"/>
          </a:xfrm>
          <a:prstGeom prst="rect">
            <a:avLst/>
          </a:prstGeom>
          <a:noFill/>
          <a:ln>
            <a:noFill/>
          </a:ln>
        </p:spPr>
        <p:txBody>
          <a:bodyPr anchorCtr="0" anchor="t" bIns="34275" lIns="68575" spcFirstLastPara="1" rIns="68575" wrap="square" tIns="34275">
            <a:normAutofit/>
          </a:bodyPr>
          <a:lstStyle>
            <a:lvl1pPr indent="-330200" lvl="0" marL="457200" marR="0" algn="l">
              <a:lnSpc>
                <a:spcPct val="144444"/>
              </a:lnSpc>
              <a:spcBef>
                <a:spcPts val="800"/>
              </a:spcBef>
              <a:spcAft>
                <a:spcPts val="0"/>
              </a:spcAft>
              <a:buClr>
                <a:schemeClr val="accent1"/>
              </a:buClr>
              <a:buSzPts val="1600"/>
              <a:buFont typeface="Assistant"/>
              <a:buChar char="\"/>
              <a:defRPr b="0" i="0" sz="1400" u="none" cap="none" strike="noStrike">
                <a:solidFill>
                  <a:schemeClr val="dk1"/>
                </a:solidFill>
                <a:latin typeface="Assistant"/>
                <a:ea typeface="Assistant"/>
                <a:cs typeface="Assistant"/>
                <a:sym typeface="Assistant"/>
              </a:defRPr>
            </a:lvl1pPr>
            <a:lvl2pPr indent="-317500" lvl="1" marL="914400" marR="0" algn="l">
              <a:lnSpc>
                <a:spcPct val="144444"/>
              </a:lnSpc>
              <a:spcBef>
                <a:spcPts val="400"/>
              </a:spcBef>
              <a:spcAft>
                <a:spcPts val="0"/>
              </a:spcAft>
              <a:buClr>
                <a:schemeClr val="dk2"/>
              </a:buClr>
              <a:buSzPts val="1400"/>
              <a:buFont typeface="Assistant"/>
              <a:buChar char="\"/>
              <a:defRPr b="0" i="0" sz="1400" u="none" cap="none" strike="noStrike">
                <a:solidFill>
                  <a:schemeClr val="dk1"/>
                </a:solidFill>
                <a:latin typeface="Assistant"/>
                <a:ea typeface="Assistant"/>
                <a:cs typeface="Assistant"/>
                <a:sym typeface="Assistant"/>
              </a:defRPr>
            </a:lvl2pPr>
            <a:lvl3pPr indent="-317500" lvl="2" marL="1371600" marR="0" algn="l">
              <a:lnSpc>
                <a:spcPct val="144444"/>
              </a:lnSpc>
              <a:spcBef>
                <a:spcPts val="400"/>
              </a:spcBef>
              <a:spcAft>
                <a:spcPts val="0"/>
              </a:spcAft>
              <a:buClr>
                <a:schemeClr val="dk1"/>
              </a:buClr>
              <a:buSzPts val="1400"/>
              <a:buFont typeface="Arial"/>
              <a:buChar char="•"/>
              <a:defRPr b="0" i="0" sz="1400" u="none" cap="none" strike="noStrike">
                <a:solidFill>
                  <a:schemeClr val="dk1"/>
                </a:solidFill>
                <a:latin typeface="Assistant"/>
                <a:ea typeface="Assistant"/>
                <a:cs typeface="Assistant"/>
                <a:sym typeface="Assistant"/>
              </a:defRPr>
            </a:lvl3pPr>
            <a:lvl4pPr indent="-317500" lvl="3" marL="1828800" marR="0" algn="l">
              <a:lnSpc>
                <a:spcPct val="144444"/>
              </a:lnSpc>
              <a:spcBef>
                <a:spcPts val="400"/>
              </a:spcBef>
              <a:spcAft>
                <a:spcPts val="0"/>
              </a:spcAft>
              <a:buClr>
                <a:schemeClr val="dk1"/>
              </a:buClr>
              <a:buSzPts val="1400"/>
              <a:buFont typeface="Arial"/>
              <a:buChar char="•"/>
              <a:defRPr b="0" i="0" sz="1400" u="none" cap="none" strike="noStrike">
                <a:solidFill>
                  <a:schemeClr val="dk1"/>
                </a:solidFill>
                <a:latin typeface="Assistant"/>
                <a:ea typeface="Assistant"/>
                <a:cs typeface="Assistant"/>
                <a:sym typeface="Assistant"/>
              </a:defRPr>
            </a:lvl4pPr>
            <a:lvl5pPr indent="-317500" lvl="4" marL="2286000" marR="0" algn="l">
              <a:lnSpc>
                <a:spcPct val="144444"/>
              </a:lnSpc>
              <a:spcBef>
                <a:spcPts val="400"/>
              </a:spcBef>
              <a:spcAft>
                <a:spcPts val="0"/>
              </a:spcAft>
              <a:buClr>
                <a:schemeClr val="dk1"/>
              </a:buClr>
              <a:buSzPts val="1400"/>
              <a:buFont typeface="Arial"/>
              <a:buChar char="•"/>
              <a:defRPr b="0" i="0" sz="1400" u="none" cap="none" strike="noStrike">
                <a:solidFill>
                  <a:schemeClr val="dk1"/>
                </a:solidFill>
                <a:latin typeface="Assistant"/>
                <a:ea typeface="Assistant"/>
                <a:cs typeface="Assistant"/>
                <a:sym typeface="Assistant"/>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ssistant"/>
                <a:ea typeface="Assistant"/>
                <a:cs typeface="Assistant"/>
                <a:sym typeface="Assistant"/>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ssistant"/>
                <a:ea typeface="Assistant"/>
                <a:cs typeface="Assistant"/>
                <a:sym typeface="Assistant"/>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ssistant"/>
                <a:ea typeface="Assistant"/>
                <a:cs typeface="Assistant"/>
                <a:sym typeface="Assistant"/>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ssistant"/>
                <a:ea typeface="Assistant"/>
                <a:cs typeface="Assistant"/>
                <a:sym typeface="Assistant"/>
              </a:defRPr>
            </a:lvl9pPr>
          </a:lstStyle>
          <a:p/>
        </p:txBody>
      </p:sp>
      <p:sp>
        <p:nvSpPr>
          <p:cNvPr id="8" name="Google Shape;8;p1"/>
          <p:cNvSpPr/>
          <p:nvPr/>
        </p:nvSpPr>
        <p:spPr>
          <a:xfrm>
            <a:off x="500163" y="4803766"/>
            <a:ext cx="8143800" cy="339600"/>
          </a:xfrm>
          <a:prstGeom prst="rect">
            <a:avLst/>
          </a:prstGeom>
          <a:solidFill>
            <a:schemeClr val="accent1"/>
          </a:solidFill>
          <a:ln>
            <a:noFill/>
          </a:ln>
        </p:spPr>
        <p:txBody>
          <a:bodyPr anchorCtr="0" anchor="ctr" bIns="34275" lIns="68575" spcFirstLastPara="1" rIns="464400" wrap="square" tIns="34275">
            <a:noAutofit/>
          </a:bodyPr>
          <a:lstStyle/>
          <a:p>
            <a:pPr indent="0" lvl="0" marL="0" marR="0" rtl="0" algn="r">
              <a:spcBef>
                <a:spcPts val="0"/>
              </a:spcBef>
              <a:spcAft>
                <a:spcPts val="0"/>
              </a:spcAft>
              <a:buNone/>
            </a:pPr>
            <a:r>
              <a:rPr lang="en" sz="2000">
                <a:solidFill>
                  <a:schemeClr val="dk1"/>
                </a:solidFill>
                <a:latin typeface="Consolas"/>
                <a:ea typeface="Consolas"/>
                <a:cs typeface="Consolas"/>
                <a:sym typeface="Consolas"/>
              </a:rPr>
              <a:t>AI </a:t>
            </a:r>
            <a:r>
              <a:rPr i="1" lang="en" sz="2000">
                <a:solidFill>
                  <a:schemeClr val="dk1"/>
                </a:solidFill>
                <a:latin typeface="Consolas"/>
                <a:ea typeface="Consolas"/>
                <a:cs typeface="Consolas"/>
                <a:sym typeface="Consolas"/>
              </a:rPr>
              <a:t>meets</a:t>
            </a:r>
            <a:r>
              <a:rPr lang="en" sz="2000">
                <a:solidFill>
                  <a:schemeClr val="dk1"/>
                </a:solidFill>
                <a:latin typeface="Consolas"/>
                <a:ea typeface="Consolas"/>
                <a:cs typeface="Consolas"/>
                <a:sym typeface="Consolas"/>
              </a:rPr>
              <a:t> SQ</a:t>
            </a:r>
            <a:endParaRPr sz="2000">
              <a:solidFill>
                <a:schemeClr val="dk1"/>
              </a:solidFill>
              <a:latin typeface="Consolas"/>
              <a:ea typeface="Consolas"/>
              <a:cs typeface="Consolas"/>
              <a:sym typeface="Consolas"/>
            </a:endParaRPr>
          </a:p>
        </p:txBody>
      </p:sp>
      <p:pic>
        <p:nvPicPr>
          <p:cNvPr id="9" name="Google Shape;9;p1"/>
          <p:cNvPicPr preferRelativeResize="0"/>
          <p:nvPr/>
        </p:nvPicPr>
        <p:blipFill rotWithShape="1">
          <a:blip r:embed="rId1">
            <a:alphaModFix/>
          </a:blip>
          <a:srcRect b="0" l="81606" r="0" t="0"/>
          <a:stretch/>
        </p:blipFill>
        <p:spPr>
          <a:xfrm>
            <a:off x="8719692" y="4816416"/>
            <a:ext cx="351245" cy="314438"/>
          </a:xfrm>
          <a:prstGeom prst="rect">
            <a:avLst/>
          </a:prstGeom>
          <a:noFill/>
          <a:ln>
            <a:noFill/>
          </a:ln>
        </p:spPr>
      </p:pic>
      <p:sp>
        <p:nvSpPr>
          <p:cNvPr id="10" name="Google Shape;10;p1"/>
          <p:cNvSpPr/>
          <p:nvPr/>
        </p:nvSpPr>
        <p:spPr>
          <a:xfrm>
            <a:off x="6046350" y="4857600"/>
            <a:ext cx="2426100" cy="285900"/>
          </a:xfrm>
          <a:prstGeom prst="rect">
            <a:avLst/>
          </a:prstGeom>
          <a:solidFill>
            <a:srgbClr val="F7941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ssistant"/>
              <a:ea typeface="Assistant"/>
              <a:cs typeface="Assistant"/>
              <a:sym typeface="Assistant"/>
            </a:endParaRPr>
          </a:p>
        </p:txBody>
      </p:sp>
      <p:sp>
        <p:nvSpPr>
          <p:cNvPr id="11" name="Google Shape;11;p1"/>
          <p:cNvSpPr txBox="1"/>
          <p:nvPr>
            <p:ph idx="12" type="sldNum"/>
          </p:nvPr>
        </p:nvSpPr>
        <p:spPr>
          <a:xfrm>
            <a:off x="8" y="477676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Lst>
  <mc:AlternateContent>
    <mc:Choice Requires="p14">
      <p:transition spd="slow" p14:dur="700">
        <p:fade/>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6.png"/><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26.png"/><Relationship Id="rId4" Type="http://schemas.openxmlformats.org/officeDocument/2006/relationships/image" Target="../media/image21.png"/><Relationship Id="rId9" Type="http://schemas.openxmlformats.org/officeDocument/2006/relationships/image" Target="../media/image31.png"/><Relationship Id="rId5" Type="http://schemas.openxmlformats.org/officeDocument/2006/relationships/image" Target="../media/image23.png"/><Relationship Id="rId6" Type="http://schemas.openxmlformats.org/officeDocument/2006/relationships/image" Target="../media/image24.png"/><Relationship Id="rId7" Type="http://schemas.openxmlformats.org/officeDocument/2006/relationships/image" Target="../media/image27.png"/><Relationship Id="rId8" Type="http://schemas.openxmlformats.org/officeDocument/2006/relationships/image" Target="../media/image3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22.png"/><Relationship Id="rId4" Type="http://schemas.openxmlformats.org/officeDocument/2006/relationships/image" Target="../media/image3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 Id="rId3" Type="http://schemas.openxmlformats.org/officeDocument/2006/relationships/image" Target="../media/image25.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 Id="rId3" Type="http://schemas.openxmlformats.org/officeDocument/2006/relationships/image" Target="../media/image25.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 Id="rId3" Type="http://schemas.openxmlformats.org/officeDocument/2006/relationships/image" Target="../media/image3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 Id="rId3" Type="http://schemas.openxmlformats.org/officeDocument/2006/relationships/image" Target="../media/image22.png"/><Relationship Id="rId4" Type="http://schemas.openxmlformats.org/officeDocument/2006/relationships/image" Target="../media/image3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 Id="rId3" Type="http://schemas.openxmlformats.org/officeDocument/2006/relationships/image" Target="../media/image34.png"/><Relationship Id="rId4" Type="http://schemas.openxmlformats.org/officeDocument/2006/relationships/image" Target="../media/image3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 Id="rId3" Type="http://schemas.openxmlformats.org/officeDocument/2006/relationships/image" Target="../media/image34.png"/><Relationship Id="rId4" Type="http://schemas.openxmlformats.org/officeDocument/2006/relationships/image" Target="../media/image3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 Id="rId3" Type="http://schemas.openxmlformats.org/officeDocument/2006/relationships/image" Target="../media/image34.png"/><Relationship Id="rId4" Type="http://schemas.openxmlformats.org/officeDocument/2006/relationships/image" Target="../media/image3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 Id="rId3" Type="http://schemas.openxmlformats.org/officeDocument/2006/relationships/image" Target="../media/image34.png"/><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 Id="rId3" Type="http://schemas.openxmlformats.org/officeDocument/2006/relationships/image" Target="../media/image3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 Id="rId3" Type="http://schemas.openxmlformats.org/officeDocument/2006/relationships/image" Target="../media/image25.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 Id="rId3" Type="http://schemas.openxmlformats.org/officeDocument/2006/relationships/image" Target="../media/image15.gif"/><Relationship Id="rId4" Type="http://schemas.openxmlformats.org/officeDocument/2006/relationships/image" Target="../media/image20.gif"/><Relationship Id="rId9" Type="http://schemas.openxmlformats.org/officeDocument/2006/relationships/image" Target="../media/image32.png"/><Relationship Id="rId5" Type="http://schemas.openxmlformats.org/officeDocument/2006/relationships/image" Target="../media/image18.gif"/><Relationship Id="rId6" Type="http://schemas.openxmlformats.org/officeDocument/2006/relationships/image" Target="../media/image28.png"/><Relationship Id="rId7" Type="http://schemas.openxmlformats.org/officeDocument/2006/relationships/image" Target="../media/image25.gif"/><Relationship Id="rId8" Type="http://schemas.openxmlformats.org/officeDocument/2006/relationships/image" Target="../media/image34.png"/><Relationship Id="rId10"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xml"/><Relationship Id="rId3" Type="http://schemas.openxmlformats.org/officeDocument/2006/relationships/image" Target="../media/image20.gif"/><Relationship Id="rId4" Type="http://schemas.openxmlformats.org/officeDocument/2006/relationships/image" Target="../media/image18.gif"/><Relationship Id="rId5" Type="http://schemas.openxmlformats.org/officeDocument/2006/relationships/image" Target="../media/image2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xml"/><Relationship Id="rId3" Type="http://schemas.openxmlformats.org/officeDocument/2006/relationships/image" Target="../media/image19.jpg"/><Relationship Id="rId4" Type="http://schemas.openxmlformats.org/officeDocument/2006/relationships/image" Target="../media/image1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xml"/><Relationship Id="rId3" Type="http://schemas.openxmlformats.org/officeDocument/2006/relationships/image" Target="../media/image19.jpg"/><Relationship Id="rId4" Type="http://schemas.openxmlformats.org/officeDocument/2006/relationships/image" Target="../media/image1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 Id="rId3" Type="http://schemas.openxmlformats.org/officeDocument/2006/relationships/image" Target="../media/image19.jpg"/><Relationship Id="rId4" Type="http://schemas.openxmlformats.org/officeDocument/2006/relationships/image" Target="../media/image17.jpg"/><Relationship Id="rId5" Type="http://schemas.openxmlformats.org/officeDocument/2006/relationships/image" Target="../media/image15.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 Id="rId3" Type="http://schemas.openxmlformats.org/officeDocument/2006/relationships/image" Target="../media/image19.jpg"/><Relationship Id="rId4" Type="http://schemas.openxmlformats.org/officeDocument/2006/relationships/image" Target="../media/image1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 Id="rId3" Type="http://schemas.openxmlformats.org/officeDocument/2006/relationships/image" Target="../media/image2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image" Target="../media/image22.png"/><Relationship Id="rId4" Type="http://schemas.openxmlformats.org/officeDocument/2006/relationships/image" Target="../media/image3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5"/>
          <p:cNvSpPr txBox="1"/>
          <p:nvPr>
            <p:ph type="ctrTitle"/>
          </p:nvPr>
        </p:nvSpPr>
        <p:spPr>
          <a:xfrm>
            <a:off x="298675" y="2146700"/>
            <a:ext cx="4482300" cy="1521000"/>
          </a:xfrm>
          <a:prstGeom prst="rect">
            <a:avLst/>
          </a:prstGeom>
        </p:spPr>
        <p:txBody>
          <a:bodyPr anchorCtr="0" anchor="b" bIns="34275" lIns="68575" spcFirstLastPara="1" rIns="68575" wrap="square" tIns="34275">
            <a:noAutofit/>
          </a:bodyPr>
          <a:lstStyle/>
          <a:p>
            <a:pPr indent="0" lvl="0" marL="0" rtl="0" algn="l">
              <a:spcBef>
                <a:spcPts val="0"/>
              </a:spcBef>
              <a:spcAft>
                <a:spcPts val="0"/>
              </a:spcAft>
              <a:buSzPts val="990"/>
              <a:buNone/>
            </a:pPr>
            <a:r>
              <a:rPr lang="en" sz="2590"/>
              <a:t>Exploring and Evaluating Interplays of BPpy with Deep Reinforcement Learning and Formal Methods</a:t>
            </a:r>
            <a:endParaRPr sz="2590"/>
          </a:p>
        </p:txBody>
      </p:sp>
      <p:sp>
        <p:nvSpPr>
          <p:cNvPr id="214" name="Google Shape;214;p25"/>
          <p:cNvSpPr txBox="1"/>
          <p:nvPr>
            <p:ph idx="1" type="subTitle"/>
          </p:nvPr>
        </p:nvSpPr>
        <p:spPr>
          <a:xfrm>
            <a:off x="298675" y="3744100"/>
            <a:ext cx="4221000" cy="733200"/>
          </a:xfrm>
          <a:prstGeom prst="rect">
            <a:avLst/>
          </a:prstGeom>
        </p:spPr>
        <p:txBody>
          <a:bodyPr anchorCtr="0" anchor="t" bIns="34275" lIns="68575" spcFirstLastPara="1" rIns="68575" wrap="square" tIns="34275">
            <a:normAutofit lnSpcReduction="10000"/>
          </a:bodyPr>
          <a:lstStyle/>
          <a:p>
            <a:pPr indent="0" lvl="0" marL="0" rtl="0" algn="l">
              <a:spcBef>
                <a:spcPts val="800"/>
              </a:spcBef>
              <a:spcAft>
                <a:spcPts val="0"/>
              </a:spcAft>
              <a:buNone/>
            </a:pPr>
            <a:r>
              <a:rPr lang="en" u="sng"/>
              <a:t>Tom Yaacov</a:t>
            </a:r>
            <a:r>
              <a:rPr lang="en"/>
              <a:t>, Gera Weiss, Adiel Ashrov,</a:t>
            </a:r>
            <a:endParaRPr/>
          </a:p>
          <a:p>
            <a:pPr indent="0" lvl="0" marL="0" rtl="0" algn="l">
              <a:spcBef>
                <a:spcPts val="800"/>
              </a:spcBef>
              <a:spcAft>
                <a:spcPts val="0"/>
              </a:spcAft>
              <a:buNone/>
            </a:pPr>
            <a:r>
              <a:rPr lang="en"/>
              <a:t>Guy Katz, Jules Zisser</a:t>
            </a:r>
            <a:endParaRPr/>
          </a:p>
        </p:txBody>
      </p:sp>
      <p:sp>
        <p:nvSpPr>
          <p:cNvPr id="215" name="Google Shape;215;p25"/>
          <p:cNvSpPr txBox="1"/>
          <p:nvPr/>
        </p:nvSpPr>
        <p:spPr>
          <a:xfrm>
            <a:off x="314700" y="4489000"/>
            <a:ext cx="41562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rPr>
              <a:t>20th International Conference on Evaluation of Novel Approaches to Software Engineering (ENASE) 2025</a:t>
            </a:r>
            <a:endParaRPr sz="1200">
              <a:solidFill>
                <a:schemeClr val="dk2"/>
              </a:solidFill>
            </a:endParaRPr>
          </a:p>
          <a:p>
            <a:pPr indent="0" lvl="0" marL="0" rtl="0" algn="l">
              <a:spcBef>
                <a:spcPts val="0"/>
              </a:spcBef>
              <a:spcAft>
                <a:spcPts val="0"/>
              </a:spcAft>
              <a:buNone/>
            </a:pPr>
            <a:r>
              <a:t/>
            </a:r>
            <a:endParaRPr sz="1200">
              <a:solidFill>
                <a:schemeClr val="dk2"/>
              </a:solidFill>
            </a:endParaRPr>
          </a:p>
        </p:txBody>
      </p:sp>
      <p:pic>
        <p:nvPicPr>
          <p:cNvPr id="216" name="Google Shape;216;p25"/>
          <p:cNvPicPr preferRelativeResize="0"/>
          <p:nvPr/>
        </p:nvPicPr>
        <p:blipFill>
          <a:blip r:embed="rId3">
            <a:alphaModFix/>
          </a:blip>
          <a:stretch>
            <a:fillRect/>
          </a:stretch>
        </p:blipFill>
        <p:spPr>
          <a:xfrm>
            <a:off x="6890325" y="4011100"/>
            <a:ext cx="1948875" cy="554100"/>
          </a:xfrm>
          <a:prstGeom prst="rect">
            <a:avLst/>
          </a:prstGeom>
          <a:noFill/>
          <a:ln>
            <a:noFill/>
          </a:ln>
        </p:spPr>
      </p:pic>
      <p:pic>
        <p:nvPicPr>
          <p:cNvPr id="217" name="Google Shape;217;p25"/>
          <p:cNvPicPr preferRelativeResize="0"/>
          <p:nvPr/>
        </p:nvPicPr>
        <p:blipFill>
          <a:blip r:embed="rId4">
            <a:alphaModFix/>
          </a:blip>
          <a:stretch>
            <a:fillRect/>
          </a:stretch>
        </p:blipFill>
        <p:spPr>
          <a:xfrm>
            <a:off x="323225" y="898050"/>
            <a:ext cx="1248651" cy="124865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4"/>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SMT Solvers</a:t>
            </a:r>
            <a:endParaRPr/>
          </a:p>
        </p:txBody>
      </p:sp>
      <p:sp>
        <p:nvSpPr>
          <p:cNvPr id="355" name="Google Shape;355;p34"/>
          <p:cNvSpPr txBox="1"/>
          <p:nvPr>
            <p:ph idx="1" type="body"/>
          </p:nvPr>
        </p:nvSpPr>
        <p:spPr>
          <a:xfrm>
            <a:off x="311700" y="1017725"/>
            <a:ext cx="4062000" cy="3420900"/>
          </a:xfrm>
          <a:prstGeom prst="rect">
            <a:avLst/>
          </a:prstGeom>
        </p:spPr>
        <p:txBody>
          <a:bodyPr anchorCtr="0" anchor="t" bIns="34275" lIns="68575" spcFirstLastPara="1" rIns="68575" wrap="square" tIns="34275">
            <a:noAutofit/>
          </a:bodyPr>
          <a:lstStyle/>
          <a:p>
            <a:pPr indent="-342900" lvl="0" marL="457200" rtl="0" algn="l">
              <a:spcBef>
                <a:spcPts val="800"/>
              </a:spcBef>
              <a:spcAft>
                <a:spcPts val="0"/>
              </a:spcAft>
              <a:buSzPts val="1800"/>
              <a:buChar char="●"/>
            </a:pPr>
            <a:r>
              <a:rPr lang="en" sz="1600"/>
              <a:t>Events are represented as an assignment over a set of SMT variables. </a:t>
            </a:r>
            <a:endParaRPr sz="1600"/>
          </a:p>
          <a:p>
            <a:pPr indent="-342900" lvl="0" marL="457200" rtl="0" algn="l">
              <a:spcBef>
                <a:spcPts val="1000"/>
              </a:spcBef>
              <a:spcAft>
                <a:spcPts val="0"/>
              </a:spcAft>
              <a:buSzPts val="1800"/>
              <a:buChar char="●"/>
            </a:pPr>
            <a:r>
              <a:rPr lang="en" sz="1600"/>
              <a:t>B-threads specify request/block/waitFor constraints over the variables.</a:t>
            </a:r>
            <a:endParaRPr sz="1600"/>
          </a:p>
          <a:p>
            <a:pPr indent="-342900" lvl="0" marL="457200" rtl="0" algn="l">
              <a:spcBef>
                <a:spcPts val="1000"/>
              </a:spcBef>
              <a:spcAft>
                <a:spcPts val="0"/>
              </a:spcAft>
              <a:buSzPts val="1800"/>
              <a:buChar char="●"/>
            </a:pPr>
            <a:r>
              <a:rPr lang="en" sz="1600"/>
              <a:t>The execution mechanism invokes an SMT solver to find a satisfying assignment to the variables embedded in these constraints during runtime. </a:t>
            </a:r>
            <a:endParaRPr sz="1600"/>
          </a:p>
          <a:p>
            <a:pPr indent="0" lvl="0" marL="0" rtl="0" algn="l">
              <a:spcBef>
                <a:spcPts val="1000"/>
              </a:spcBef>
              <a:spcAft>
                <a:spcPts val="1000"/>
              </a:spcAft>
              <a:buNone/>
            </a:pPr>
            <a:r>
              <a:t/>
            </a:r>
            <a:endParaRPr sz="1600"/>
          </a:p>
        </p:txBody>
      </p:sp>
      <p:sp>
        <p:nvSpPr>
          <p:cNvPr id="356" name="Google Shape;356;p34"/>
          <p:cNvSpPr txBox="1"/>
          <p:nvPr>
            <p:ph idx="1" type="body"/>
          </p:nvPr>
        </p:nvSpPr>
        <p:spPr>
          <a:xfrm>
            <a:off x="4768125" y="560525"/>
            <a:ext cx="4230300" cy="1382700"/>
          </a:xfrm>
          <a:prstGeom prst="rect">
            <a:avLst/>
          </a:prstGeom>
          <a:solidFill>
            <a:srgbClr val="F3FAFF"/>
          </a:solidFill>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low_degrees = [Deg(i) for i in range(50)]</a:t>
            </a:r>
            <a:endParaRPr b="1" sz="1050">
              <a:solidFill>
                <a:srgbClr val="700080"/>
              </a:solidFill>
              <a:latin typeface="Roboto Mono"/>
              <a:ea typeface="Roboto Mono"/>
              <a:cs typeface="Roboto Mono"/>
              <a:sym typeface="Roboto Mono"/>
            </a:endParaRPr>
          </a:p>
          <a:p>
            <a:pPr indent="0" lvl="0" marL="0" rtl="0" algn="l">
              <a:lnSpc>
                <a:spcPct val="100000"/>
              </a:lnSpc>
              <a:spcBef>
                <a:spcPts val="800"/>
              </a:spcBef>
              <a:spcAft>
                <a:spcPts val="0"/>
              </a:spcAft>
              <a:buNone/>
            </a:pPr>
            <a:r>
              <a:rPr b="1" lang="en" sz="1050">
                <a:solidFill>
                  <a:srgbClr val="700080"/>
                </a:solidFill>
                <a:latin typeface="Roboto Mono"/>
                <a:ea typeface="Roboto Mono"/>
                <a:cs typeface="Roboto Mono"/>
                <a:sym typeface="Roboto Mono"/>
              </a:rPr>
              <a:t>def</a:t>
            </a:r>
            <a:r>
              <a:rPr lang="en" sz="1050">
                <a:solidFill>
                  <a:srgbClr val="000000"/>
                </a:solidFill>
                <a:latin typeface="Roboto Mono"/>
                <a:ea typeface="Roboto Mono"/>
                <a:cs typeface="Roboto Mono"/>
                <a:sym typeface="Roboto Mono"/>
              </a:rPr>
              <a:t> </a:t>
            </a:r>
            <a:r>
              <a:rPr lang="en" sz="1050">
                <a:solidFill>
                  <a:srgbClr val="0000F0"/>
                </a:solidFill>
                <a:latin typeface="Roboto Mono"/>
                <a:ea typeface="Roboto Mono"/>
                <a:cs typeface="Roboto Mono"/>
                <a:sym typeface="Roboto Mono"/>
              </a:rPr>
              <a:t>bt_1_discrete</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While True</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waitFor</a:t>
            </a:r>
            <a:r>
              <a:rPr lang="en" sz="1050">
                <a:solidFill>
                  <a:srgbClr val="000000"/>
                </a:solidFill>
                <a:latin typeface="Roboto Mono"/>
                <a:ea typeface="Roboto Mono"/>
                <a:cs typeface="Roboto Mono"/>
                <a:sym typeface="Roboto Mono"/>
              </a:rPr>
              <a:t>: Hot}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waitFor</a:t>
            </a:r>
            <a:r>
              <a:rPr lang="en" sz="1050">
                <a:solidFill>
                  <a:srgbClr val="000000"/>
                </a:solidFill>
                <a:latin typeface="Roboto Mono"/>
                <a:ea typeface="Roboto Mono"/>
                <a:cs typeface="Roboto Mono"/>
                <a:sym typeface="Roboto Mono"/>
              </a:rPr>
              <a:t>: All, </a:t>
            </a:r>
            <a:r>
              <a:rPr lang="en" sz="1050">
                <a:solidFill>
                  <a:srgbClr val="1AB1CD"/>
                </a:solidFill>
                <a:latin typeface="Roboto Mono"/>
                <a:ea typeface="Roboto Mono"/>
                <a:cs typeface="Roboto Mono"/>
                <a:sym typeface="Roboto Mono"/>
              </a:rPr>
              <a:t>block</a:t>
            </a:r>
            <a:r>
              <a:rPr lang="en" sz="1050">
                <a:solidFill>
                  <a:srgbClr val="000000"/>
                </a:solidFill>
                <a:latin typeface="Roboto Mono"/>
                <a:ea typeface="Roboto Mono"/>
                <a:cs typeface="Roboto Mono"/>
                <a:sym typeface="Roboto Mono"/>
              </a:rPr>
              <a:t>: low_degrees}</a:t>
            </a:r>
            <a:endParaRPr sz="1250">
              <a:solidFill>
                <a:srgbClr val="000000"/>
              </a:solidFill>
              <a:latin typeface="Roboto Mono"/>
              <a:ea typeface="Roboto Mono"/>
              <a:cs typeface="Roboto Mono"/>
              <a:sym typeface="Roboto Mono"/>
            </a:endParaRPr>
          </a:p>
        </p:txBody>
      </p:sp>
      <p:sp>
        <p:nvSpPr>
          <p:cNvPr id="357" name="Google Shape;357;p34"/>
          <p:cNvSpPr/>
          <p:nvPr/>
        </p:nvSpPr>
        <p:spPr>
          <a:xfrm>
            <a:off x="6553275" y="2008625"/>
            <a:ext cx="660000" cy="572700"/>
          </a:xfrm>
          <a:prstGeom prst="down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ssistant"/>
              <a:ea typeface="Assistant"/>
              <a:cs typeface="Assistant"/>
              <a:sym typeface="Assistant"/>
            </a:endParaRPr>
          </a:p>
        </p:txBody>
      </p:sp>
      <p:sp>
        <p:nvSpPr>
          <p:cNvPr id="358" name="Google Shape;358;p34"/>
          <p:cNvSpPr txBox="1"/>
          <p:nvPr/>
        </p:nvSpPr>
        <p:spPr>
          <a:xfrm>
            <a:off x="311700" y="4315550"/>
            <a:ext cx="8520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rPr>
              <a:t>Guy Katz, Assaf Marron, Aviran Sadon, and Gera Weiss, "On-the-Fly Construction of Composite Events in Scenario-Based Modeling using Constraint Solvers," Conference on Model-Driven Engineering and Software Development, 2019.</a:t>
            </a:r>
            <a:endParaRPr sz="1200">
              <a:solidFill>
                <a:schemeClr val="dk2"/>
              </a:solidFill>
            </a:endParaRPr>
          </a:p>
        </p:txBody>
      </p:sp>
      <p:sp>
        <p:nvSpPr>
          <p:cNvPr id="359" name="Google Shape;359;p34"/>
          <p:cNvSpPr txBox="1"/>
          <p:nvPr>
            <p:ph idx="1" type="body"/>
          </p:nvPr>
        </p:nvSpPr>
        <p:spPr>
          <a:xfrm>
            <a:off x="4768250" y="2646725"/>
            <a:ext cx="4230300" cy="1658700"/>
          </a:xfrm>
          <a:prstGeom prst="rect">
            <a:avLst/>
          </a:prstGeom>
          <a:solidFill>
            <a:srgbClr val="F3FAFF"/>
          </a:solidFill>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Hot, cold = Bool('hot'), Bool('cold')</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temp = Real('temp')</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b="1" lang="en" sz="1050">
                <a:solidFill>
                  <a:srgbClr val="700080"/>
                </a:solidFill>
                <a:latin typeface="Roboto Mono"/>
                <a:ea typeface="Roboto Mono"/>
                <a:cs typeface="Roboto Mono"/>
                <a:sym typeface="Roboto Mono"/>
              </a:rPr>
              <a:t>def</a:t>
            </a:r>
            <a:r>
              <a:rPr lang="en" sz="1050">
                <a:solidFill>
                  <a:srgbClr val="000000"/>
                </a:solidFill>
                <a:latin typeface="Roboto Mono"/>
                <a:ea typeface="Roboto Mono"/>
                <a:cs typeface="Roboto Mono"/>
                <a:sym typeface="Roboto Mono"/>
              </a:rPr>
              <a:t> </a:t>
            </a:r>
            <a:r>
              <a:rPr lang="en" sz="1050">
                <a:solidFill>
                  <a:srgbClr val="0000F0"/>
                </a:solidFill>
                <a:latin typeface="Roboto Mono"/>
                <a:ea typeface="Roboto Mono"/>
                <a:cs typeface="Roboto Mono"/>
                <a:sym typeface="Roboto Mono"/>
              </a:rPr>
              <a:t>bt_1_solver</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While True</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waitFor</a:t>
            </a:r>
            <a:r>
              <a:rPr lang="en" sz="1050">
                <a:solidFill>
                  <a:srgbClr val="000000"/>
                </a:solidFill>
                <a:latin typeface="Roboto Mono"/>
                <a:ea typeface="Roboto Mono"/>
                <a:cs typeface="Roboto Mono"/>
                <a:sym typeface="Roboto Mono"/>
              </a:rPr>
              <a:t>: And(hot, Not(cold))}</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waitFor</a:t>
            </a:r>
            <a:r>
              <a:rPr lang="en" sz="1050">
                <a:solidFill>
                  <a:srgbClr val="000000"/>
                </a:solidFill>
                <a:latin typeface="Roboto Mono"/>
                <a:ea typeface="Roboto Mono"/>
                <a:cs typeface="Roboto Mono"/>
                <a:sym typeface="Roboto Mono"/>
              </a:rPr>
              <a:t>: true, </a:t>
            </a:r>
            <a:r>
              <a:rPr lang="en" sz="1050">
                <a:solidFill>
                  <a:srgbClr val="1AB1CD"/>
                </a:solidFill>
                <a:latin typeface="Roboto Mono"/>
                <a:ea typeface="Roboto Mono"/>
                <a:cs typeface="Roboto Mono"/>
                <a:sym typeface="Roboto Mono"/>
              </a:rPr>
              <a:t>block</a:t>
            </a:r>
            <a:r>
              <a:rPr lang="en" sz="1050">
                <a:solidFill>
                  <a:srgbClr val="000000"/>
                </a:solidFill>
                <a:latin typeface="Roboto Mono"/>
                <a:ea typeface="Roboto Mono"/>
                <a:cs typeface="Roboto Mono"/>
                <a:sym typeface="Roboto Mono"/>
              </a:rPr>
              <a:t>: temp &lt; 50}</a:t>
            </a:r>
            <a:endParaRPr sz="1250">
              <a:solidFill>
                <a:srgbClr val="000000"/>
              </a:solidFill>
              <a:latin typeface="Roboto Mono"/>
              <a:ea typeface="Roboto Mono"/>
              <a:cs typeface="Roboto Mono"/>
              <a:sym typeface="Roboto Mono"/>
            </a:endParaRPr>
          </a:p>
        </p:txBody>
      </p:sp>
      <p:sp>
        <p:nvSpPr>
          <p:cNvPr id="360" name="Google Shape;360;p34"/>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5">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5">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5">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5">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35"/>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SMT Solvers</a:t>
            </a:r>
            <a:endParaRPr/>
          </a:p>
        </p:txBody>
      </p:sp>
      <p:sp>
        <p:nvSpPr>
          <p:cNvPr id="366" name="Google Shape;366;p35"/>
          <p:cNvSpPr txBox="1"/>
          <p:nvPr>
            <p:ph idx="1" type="body"/>
          </p:nvPr>
        </p:nvSpPr>
        <p:spPr>
          <a:xfrm>
            <a:off x="311700" y="1017725"/>
            <a:ext cx="4350000" cy="3420900"/>
          </a:xfrm>
          <a:prstGeom prst="rect">
            <a:avLst/>
          </a:prstGeom>
        </p:spPr>
        <p:txBody>
          <a:bodyPr anchorCtr="0" anchor="t" bIns="34275" lIns="68575" spcFirstLastPara="1" rIns="68575" wrap="square" tIns="34275">
            <a:noAutofit/>
          </a:bodyPr>
          <a:lstStyle/>
          <a:p>
            <a:pPr indent="-342900" lvl="0" marL="457200" rtl="0" algn="l">
              <a:spcBef>
                <a:spcPts val="800"/>
              </a:spcBef>
              <a:spcAft>
                <a:spcPts val="0"/>
              </a:spcAft>
              <a:buSzPts val="1800"/>
              <a:buChar char="●"/>
            </a:pPr>
            <a:r>
              <a:rPr lang="en" sz="1600"/>
              <a:t>Allows b-threads to communicate versatile variable assignments, going beyond discrete events.</a:t>
            </a:r>
            <a:endParaRPr sz="1600"/>
          </a:p>
          <a:p>
            <a:pPr indent="-342900" lvl="0" marL="457200" rtl="0" algn="l">
              <a:spcBef>
                <a:spcPts val="800"/>
              </a:spcBef>
              <a:spcAft>
                <a:spcPts val="0"/>
              </a:spcAft>
              <a:buSzPts val="1800"/>
              <a:buChar char="●"/>
            </a:pPr>
            <a:r>
              <a:rPr lang="en" sz="1600"/>
              <a:t>Along with its advantages in enhancing expressiveness,  it can potentially improve computation: execution </a:t>
            </a:r>
            <a:r>
              <a:rPr b="1" lang="en" sz="1600"/>
              <a:t>runtime</a:t>
            </a:r>
            <a:r>
              <a:rPr lang="en" sz="1600"/>
              <a:t> and </a:t>
            </a:r>
            <a:r>
              <a:rPr b="1" lang="en" sz="1600"/>
              <a:t>memory</a:t>
            </a:r>
            <a:r>
              <a:rPr lang="en" sz="1600"/>
              <a:t> efficiency.</a:t>
            </a:r>
            <a:endParaRPr sz="1600"/>
          </a:p>
          <a:p>
            <a:pPr indent="-342900" lvl="0" marL="457200" rtl="0" algn="l">
              <a:spcBef>
                <a:spcPts val="800"/>
              </a:spcBef>
              <a:spcAft>
                <a:spcPts val="0"/>
              </a:spcAft>
              <a:buSzPts val="1800"/>
              <a:buChar char="●"/>
            </a:pPr>
            <a:r>
              <a:rPr lang="en" sz="1600"/>
              <a:t>Compared against the discrete mechanism using several parameterized benchmarks.</a:t>
            </a:r>
            <a:endParaRPr sz="1600"/>
          </a:p>
          <a:p>
            <a:pPr indent="0" lvl="0" marL="0" rtl="0" algn="l">
              <a:spcBef>
                <a:spcPts val="800"/>
              </a:spcBef>
              <a:spcAft>
                <a:spcPts val="0"/>
              </a:spcAft>
              <a:buNone/>
            </a:pPr>
            <a:r>
              <a:t/>
            </a:r>
            <a:endParaRPr sz="1600"/>
          </a:p>
        </p:txBody>
      </p:sp>
      <p:sp>
        <p:nvSpPr>
          <p:cNvPr id="367" name="Google Shape;367;p35"/>
          <p:cNvSpPr txBox="1"/>
          <p:nvPr>
            <p:ph idx="1" type="body"/>
          </p:nvPr>
        </p:nvSpPr>
        <p:spPr>
          <a:xfrm>
            <a:off x="4768125" y="560525"/>
            <a:ext cx="4230300" cy="1382700"/>
          </a:xfrm>
          <a:prstGeom prst="rect">
            <a:avLst/>
          </a:prstGeom>
          <a:solidFill>
            <a:srgbClr val="F3FAFF"/>
          </a:solidFill>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low_degrees = [Deg(i) for i in range(50)]</a:t>
            </a:r>
            <a:endParaRPr b="1" sz="1050">
              <a:solidFill>
                <a:srgbClr val="700080"/>
              </a:solidFill>
              <a:latin typeface="Roboto Mono"/>
              <a:ea typeface="Roboto Mono"/>
              <a:cs typeface="Roboto Mono"/>
              <a:sym typeface="Roboto Mono"/>
            </a:endParaRPr>
          </a:p>
          <a:p>
            <a:pPr indent="0" lvl="0" marL="0" rtl="0" algn="l">
              <a:lnSpc>
                <a:spcPct val="100000"/>
              </a:lnSpc>
              <a:spcBef>
                <a:spcPts val="800"/>
              </a:spcBef>
              <a:spcAft>
                <a:spcPts val="0"/>
              </a:spcAft>
              <a:buNone/>
            </a:pPr>
            <a:r>
              <a:rPr b="1" lang="en" sz="1050">
                <a:solidFill>
                  <a:srgbClr val="700080"/>
                </a:solidFill>
                <a:latin typeface="Roboto Mono"/>
                <a:ea typeface="Roboto Mono"/>
                <a:cs typeface="Roboto Mono"/>
                <a:sym typeface="Roboto Mono"/>
              </a:rPr>
              <a:t>def</a:t>
            </a:r>
            <a:r>
              <a:rPr lang="en" sz="1050">
                <a:solidFill>
                  <a:srgbClr val="000000"/>
                </a:solidFill>
                <a:latin typeface="Roboto Mono"/>
                <a:ea typeface="Roboto Mono"/>
                <a:cs typeface="Roboto Mono"/>
                <a:sym typeface="Roboto Mono"/>
              </a:rPr>
              <a:t> </a:t>
            </a:r>
            <a:r>
              <a:rPr lang="en" sz="1050">
                <a:solidFill>
                  <a:srgbClr val="0000F0"/>
                </a:solidFill>
                <a:latin typeface="Roboto Mono"/>
                <a:ea typeface="Roboto Mono"/>
                <a:cs typeface="Roboto Mono"/>
                <a:sym typeface="Roboto Mono"/>
              </a:rPr>
              <a:t>bt_1_discrete</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While True</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waitFor</a:t>
            </a:r>
            <a:r>
              <a:rPr lang="en" sz="1050">
                <a:solidFill>
                  <a:srgbClr val="000000"/>
                </a:solidFill>
                <a:latin typeface="Roboto Mono"/>
                <a:ea typeface="Roboto Mono"/>
                <a:cs typeface="Roboto Mono"/>
                <a:sym typeface="Roboto Mono"/>
              </a:rPr>
              <a:t>: Hot}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waitFor</a:t>
            </a:r>
            <a:r>
              <a:rPr lang="en" sz="1050">
                <a:solidFill>
                  <a:srgbClr val="000000"/>
                </a:solidFill>
                <a:latin typeface="Roboto Mono"/>
                <a:ea typeface="Roboto Mono"/>
                <a:cs typeface="Roboto Mono"/>
                <a:sym typeface="Roboto Mono"/>
              </a:rPr>
              <a:t>: All, </a:t>
            </a:r>
            <a:r>
              <a:rPr lang="en" sz="1050">
                <a:solidFill>
                  <a:srgbClr val="1AB1CD"/>
                </a:solidFill>
                <a:latin typeface="Roboto Mono"/>
                <a:ea typeface="Roboto Mono"/>
                <a:cs typeface="Roboto Mono"/>
                <a:sym typeface="Roboto Mono"/>
              </a:rPr>
              <a:t>block</a:t>
            </a:r>
            <a:r>
              <a:rPr lang="en" sz="1050">
                <a:solidFill>
                  <a:srgbClr val="000000"/>
                </a:solidFill>
                <a:latin typeface="Roboto Mono"/>
                <a:ea typeface="Roboto Mono"/>
                <a:cs typeface="Roboto Mono"/>
                <a:sym typeface="Roboto Mono"/>
              </a:rPr>
              <a:t>: low_degrees}</a:t>
            </a:r>
            <a:endParaRPr sz="1250">
              <a:solidFill>
                <a:srgbClr val="000000"/>
              </a:solidFill>
              <a:latin typeface="Roboto Mono"/>
              <a:ea typeface="Roboto Mono"/>
              <a:cs typeface="Roboto Mono"/>
              <a:sym typeface="Roboto Mono"/>
            </a:endParaRPr>
          </a:p>
        </p:txBody>
      </p:sp>
      <p:sp>
        <p:nvSpPr>
          <p:cNvPr id="368" name="Google Shape;368;p35"/>
          <p:cNvSpPr/>
          <p:nvPr/>
        </p:nvSpPr>
        <p:spPr>
          <a:xfrm>
            <a:off x="6553275" y="2008625"/>
            <a:ext cx="660000" cy="572700"/>
          </a:xfrm>
          <a:prstGeom prst="down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ssistant"/>
              <a:ea typeface="Assistant"/>
              <a:cs typeface="Assistant"/>
              <a:sym typeface="Assistant"/>
            </a:endParaRPr>
          </a:p>
        </p:txBody>
      </p:sp>
      <p:sp>
        <p:nvSpPr>
          <p:cNvPr id="369" name="Google Shape;369;p35"/>
          <p:cNvSpPr txBox="1"/>
          <p:nvPr>
            <p:ph idx="1" type="body"/>
          </p:nvPr>
        </p:nvSpPr>
        <p:spPr>
          <a:xfrm>
            <a:off x="4768250" y="2646725"/>
            <a:ext cx="4230300" cy="1658700"/>
          </a:xfrm>
          <a:prstGeom prst="rect">
            <a:avLst/>
          </a:prstGeom>
          <a:solidFill>
            <a:srgbClr val="F3FAFF"/>
          </a:solidFill>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Hot, cold = Bool('hot'), Bool('cold')</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temp = Real('temp')</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b="1" lang="en" sz="1050">
                <a:solidFill>
                  <a:srgbClr val="700080"/>
                </a:solidFill>
                <a:latin typeface="Roboto Mono"/>
                <a:ea typeface="Roboto Mono"/>
                <a:cs typeface="Roboto Mono"/>
                <a:sym typeface="Roboto Mono"/>
              </a:rPr>
              <a:t>def</a:t>
            </a:r>
            <a:r>
              <a:rPr lang="en" sz="1050">
                <a:solidFill>
                  <a:srgbClr val="000000"/>
                </a:solidFill>
                <a:latin typeface="Roboto Mono"/>
                <a:ea typeface="Roboto Mono"/>
                <a:cs typeface="Roboto Mono"/>
                <a:sym typeface="Roboto Mono"/>
              </a:rPr>
              <a:t> </a:t>
            </a:r>
            <a:r>
              <a:rPr lang="en" sz="1050">
                <a:solidFill>
                  <a:srgbClr val="0000F0"/>
                </a:solidFill>
                <a:latin typeface="Roboto Mono"/>
                <a:ea typeface="Roboto Mono"/>
                <a:cs typeface="Roboto Mono"/>
                <a:sym typeface="Roboto Mono"/>
              </a:rPr>
              <a:t>bt_1_solver</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While True</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waitFor</a:t>
            </a:r>
            <a:r>
              <a:rPr lang="en" sz="1050">
                <a:solidFill>
                  <a:srgbClr val="000000"/>
                </a:solidFill>
                <a:latin typeface="Roboto Mono"/>
                <a:ea typeface="Roboto Mono"/>
                <a:cs typeface="Roboto Mono"/>
                <a:sym typeface="Roboto Mono"/>
              </a:rPr>
              <a:t>: And(hot, Not(cold))}</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waitFor</a:t>
            </a:r>
            <a:r>
              <a:rPr lang="en" sz="1050">
                <a:solidFill>
                  <a:srgbClr val="000000"/>
                </a:solidFill>
                <a:latin typeface="Roboto Mono"/>
                <a:ea typeface="Roboto Mono"/>
                <a:cs typeface="Roboto Mono"/>
                <a:sym typeface="Roboto Mono"/>
              </a:rPr>
              <a:t>: true, </a:t>
            </a:r>
            <a:r>
              <a:rPr lang="en" sz="1050">
                <a:solidFill>
                  <a:srgbClr val="1AB1CD"/>
                </a:solidFill>
                <a:latin typeface="Roboto Mono"/>
                <a:ea typeface="Roboto Mono"/>
                <a:cs typeface="Roboto Mono"/>
                <a:sym typeface="Roboto Mono"/>
              </a:rPr>
              <a:t>block</a:t>
            </a:r>
            <a:r>
              <a:rPr lang="en" sz="1050">
                <a:solidFill>
                  <a:srgbClr val="000000"/>
                </a:solidFill>
                <a:latin typeface="Roboto Mono"/>
                <a:ea typeface="Roboto Mono"/>
                <a:cs typeface="Roboto Mono"/>
                <a:sym typeface="Roboto Mono"/>
              </a:rPr>
              <a:t>: temp &lt; 50}</a:t>
            </a:r>
            <a:endParaRPr sz="1250">
              <a:solidFill>
                <a:srgbClr val="000000"/>
              </a:solidFill>
              <a:latin typeface="Roboto Mono"/>
              <a:ea typeface="Roboto Mono"/>
              <a:cs typeface="Roboto Mono"/>
              <a:sym typeface="Roboto Mono"/>
            </a:endParaRPr>
          </a:p>
        </p:txBody>
      </p:sp>
      <p:sp>
        <p:nvSpPr>
          <p:cNvPr id="370" name="Google Shape;370;p35"/>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6">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36"/>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376" name="Google Shape;376;p36"/>
          <p:cNvPicPr preferRelativeResize="0"/>
          <p:nvPr/>
        </p:nvPicPr>
        <p:blipFill>
          <a:blip r:embed="rId3">
            <a:alphaModFix/>
          </a:blip>
          <a:stretch>
            <a:fillRect/>
          </a:stretch>
        </p:blipFill>
        <p:spPr>
          <a:xfrm>
            <a:off x="6282079" y="746350"/>
            <a:ext cx="1945571" cy="3650800"/>
          </a:xfrm>
          <a:prstGeom prst="rect">
            <a:avLst/>
          </a:prstGeom>
          <a:noFill/>
          <a:ln>
            <a:noFill/>
          </a:ln>
        </p:spPr>
      </p:pic>
      <p:pic>
        <p:nvPicPr>
          <p:cNvPr id="377" name="Google Shape;377;p36"/>
          <p:cNvPicPr preferRelativeResize="0"/>
          <p:nvPr/>
        </p:nvPicPr>
        <p:blipFill>
          <a:blip r:embed="rId4">
            <a:alphaModFix/>
          </a:blip>
          <a:stretch>
            <a:fillRect/>
          </a:stretch>
        </p:blipFill>
        <p:spPr>
          <a:xfrm>
            <a:off x="4208819" y="746350"/>
            <a:ext cx="1966491" cy="3650800"/>
          </a:xfrm>
          <a:prstGeom prst="rect">
            <a:avLst/>
          </a:prstGeom>
          <a:noFill/>
          <a:ln>
            <a:noFill/>
          </a:ln>
        </p:spPr>
      </p:pic>
      <p:pic>
        <p:nvPicPr>
          <p:cNvPr id="378" name="Google Shape;378;p36"/>
          <p:cNvPicPr preferRelativeResize="0"/>
          <p:nvPr/>
        </p:nvPicPr>
        <p:blipFill>
          <a:blip r:embed="rId5">
            <a:alphaModFix/>
          </a:blip>
          <a:stretch>
            <a:fillRect/>
          </a:stretch>
        </p:blipFill>
        <p:spPr>
          <a:xfrm>
            <a:off x="2135550" y="746350"/>
            <a:ext cx="1966491" cy="3650800"/>
          </a:xfrm>
          <a:prstGeom prst="rect">
            <a:avLst/>
          </a:prstGeom>
          <a:noFill/>
          <a:ln>
            <a:noFill/>
          </a:ln>
        </p:spPr>
      </p:pic>
      <p:pic>
        <p:nvPicPr>
          <p:cNvPr id="379" name="Google Shape;379;p36"/>
          <p:cNvPicPr preferRelativeResize="0"/>
          <p:nvPr/>
        </p:nvPicPr>
        <p:blipFill>
          <a:blip r:embed="rId6">
            <a:alphaModFix/>
          </a:blip>
          <a:stretch>
            <a:fillRect/>
          </a:stretch>
        </p:blipFill>
        <p:spPr>
          <a:xfrm>
            <a:off x="1214445" y="4431675"/>
            <a:ext cx="7781925" cy="371475"/>
          </a:xfrm>
          <a:prstGeom prst="rect">
            <a:avLst/>
          </a:prstGeom>
          <a:noFill/>
          <a:ln>
            <a:noFill/>
          </a:ln>
        </p:spPr>
      </p:pic>
      <p:pic>
        <p:nvPicPr>
          <p:cNvPr id="380" name="Google Shape;380;p36"/>
          <p:cNvPicPr preferRelativeResize="0"/>
          <p:nvPr/>
        </p:nvPicPr>
        <p:blipFill>
          <a:blip r:embed="rId7">
            <a:alphaModFix/>
          </a:blip>
          <a:stretch>
            <a:fillRect/>
          </a:stretch>
        </p:blipFill>
        <p:spPr>
          <a:xfrm>
            <a:off x="1838725" y="2429525"/>
            <a:ext cx="190052" cy="1393725"/>
          </a:xfrm>
          <a:prstGeom prst="rect">
            <a:avLst/>
          </a:prstGeom>
          <a:noFill/>
          <a:ln>
            <a:noFill/>
          </a:ln>
        </p:spPr>
      </p:pic>
      <p:pic>
        <p:nvPicPr>
          <p:cNvPr id="381" name="Google Shape;381;p36"/>
          <p:cNvPicPr preferRelativeResize="0"/>
          <p:nvPr/>
        </p:nvPicPr>
        <p:blipFill>
          <a:blip r:embed="rId8">
            <a:alphaModFix/>
          </a:blip>
          <a:stretch>
            <a:fillRect/>
          </a:stretch>
        </p:blipFill>
        <p:spPr>
          <a:xfrm>
            <a:off x="1824050" y="818400"/>
            <a:ext cx="190050" cy="1393800"/>
          </a:xfrm>
          <a:prstGeom prst="rect">
            <a:avLst/>
          </a:prstGeom>
          <a:noFill/>
          <a:ln>
            <a:noFill/>
          </a:ln>
        </p:spPr>
      </p:pic>
      <p:pic>
        <p:nvPicPr>
          <p:cNvPr id="382" name="Google Shape;382;p36"/>
          <p:cNvPicPr preferRelativeResize="0"/>
          <p:nvPr/>
        </p:nvPicPr>
        <p:blipFill>
          <a:blip r:embed="rId9">
            <a:alphaModFix/>
          </a:blip>
          <a:stretch>
            <a:fillRect/>
          </a:stretch>
        </p:blipFill>
        <p:spPr>
          <a:xfrm>
            <a:off x="6734175" y="1979550"/>
            <a:ext cx="1443275" cy="235025"/>
          </a:xfrm>
          <a:prstGeom prst="rect">
            <a:avLst/>
          </a:prstGeom>
          <a:noFill/>
          <a:ln>
            <a:noFill/>
          </a:ln>
        </p:spPr>
      </p:pic>
      <p:sp>
        <p:nvSpPr>
          <p:cNvPr id="383" name="Google Shape;383;p36"/>
          <p:cNvSpPr txBox="1"/>
          <p:nvPr>
            <p:ph type="title"/>
          </p:nvPr>
        </p:nvSpPr>
        <p:spPr>
          <a:xfrm>
            <a:off x="311700" y="445025"/>
            <a:ext cx="20337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Evaluation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37"/>
          <p:cNvSpPr txBox="1"/>
          <p:nvPr>
            <p:ph type="title"/>
          </p:nvPr>
        </p:nvSpPr>
        <p:spPr>
          <a:xfrm>
            <a:off x="311700" y="445025"/>
            <a:ext cx="8832300" cy="572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SzPts val="990"/>
              <a:buNone/>
            </a:pPr>
            <a:r>
              <a:rPr lang="en" sz="2730"/>
              <a:t>Exploring Interplays of BP with AI and Formal Methods</a:t>
            </a:r>
            <a:endParaRPr sz="2730"/>
          </a:p>
        </p:txBody>
      </p:sp>
      <p:sp>
        <p:nvSpPr>
          <p:cNvPr id="389" name="Google Shape;389;p37"/>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390" name="Google Shape;390;p37"/>
          <p:cNvSpPr txBox="1"/>
          <p:nvPr>
            <p:ph idx="1" type="body"/>
          </p:nvPr>
        </p:nvSpPr>
        <p:spPr>
          <a:xfrm>
            <a:off x="4009150" y="1426200"/>
            <a:ext cx="3363600" cy="1986300"/>
          </a:xfrm>
          <a:prstGeom prst="rect">
            <a:avLst/>
          </a:prstGeom>
        </p:spPr>
        <p:txBody>
          <a:bodyPr anchorCtr="0" anchor="t" bIns="34275" lIns="68575" spcFirstLastPara="1" rIns="68575" wrap="square" tIns="34275">
            <a:normAutofit/>
          </a:bodyPr>
          <a:lstStyle/>
          <a:p>
            <a:pPr indent="-330200" lvl="0" marL="457200" rtl="0" algn="l">
              <a:spcBef>
                <a:spcPts val="400"/>
              </a:spcBef>
              <a:spcAft>
                <a:spcPts val="0"/>
              </a:spcAft>
              <a:buClr>
                <a:schemeClr val="accent5"/>
              </a:buClr>
              <a:buSzPts val="1600"/>
              <a:buChar char="●"/>
            </a:pPr>
            <a:r>
              <a:rPr lang="en" sz="1600">
                <a:solidFill>
                  <a:schemeClr val="accent5"/>
                </a:solidFill>
              </a:rPr>
              <a:t>SMT Solvers</a:t>
            </a:r>
            <a:endParaRPr sz="1600">
              <a:solidFill>
                <a:schemeClr val="accent5"/>
              </a:solidFill>
            </a:endParaRPr>
          </a:p>
          <a:p>
            <a:pPr indent="-330200" lvl="0" marL="457200" rtl="0" algn="l">
              <a:spcBef>
                <a:spcPts val="1000"/>
              </a:spcBef>
              <a:spcAft>
                <a:spcPts val="0"/>
              </a:spcAft>
              <a:buSzPts val="1600"/>
              <a:buChar char="●"/>
            </a:pPr>
            <a:r>
              <a:rPr lang="en" sz="1600"/>
              <a:t>Symbolic Model Checking</a:t>
            </a:r>
            <a:endParaRPr sz="1600"/>
          </a:p>
          <a:p>
            <a:pPr indent="-330200" lvl="0" marL="457200" rtl="0" algn="l">
              <a:spcBef>
                <a:spcPts val="1000"/>
              </a:spcBef>
              <a:spcAft>
                <a:spcPts val="0"/>
              </a:spcAft>
              <a:buSzPts val="1600"/>
              <a:buChar char="●"/>
            </a:pPr>
            <a:r>
              <a:rPr lang="en" sz="1600"/>
              <a:t>Probabilistic Model Checking</a:t>
            </a:r>
            <a:endParaRPr sz="1600"/>
          </a:p>
          <a:p>
            <a:pPr indent="-330200" lvl="0" marL="457200" rtl="0" algn="l">
              <a:spcBef>
                <a:spcPts val="1000"/>
              </a:spcBef>
              <a:spcAft>
                <a:spcPts val="1000"/>
              </a:spcAft>
              <a:buClr>
                <a:schemeClr val="accent5"/>
              </a:buClr>
              <a:buSzPts val="1600"/>
              <a:buChar char="●"/>
            </a:pPr>
            <a:r>
              <a:rPr lang="en" sz="1600">
                <a:solidFill>
                  <a:schemeClr val="accent5"/>
                </a:solidFill>
              </a:rPr>
              <a:t>Deep Reinforcement Learning</a:t>
            </a:r>
            <a:endParaRPr sz="1600">
              <a:solidFill>
                <a:schemeClr val="accent5"/>
              </a:solidFill>
            </a:endParaRPr>
          </a:p>
        </p:txBody>
      </p:sp>
      <p:sp>
        <p:nvSpPr>
          <p:cNvPr id="391" name="Google Shape;391;p37"/>
          <p:cNvSpPr txBox="1"/>
          <p:nvPr>
            <p:ph type="title"/>
          </p:nvPr>
        </p:nvSpPr>
        <p:spPr>
          <a:xfrm>
            <a:off x="2182925" y="2003400"/>
            <a:ext cx="668100" cy="572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SzPts val="990"/>
              <a:buNone/>
            </a:pPr>
            <a:r>
              <a:rPr lang="en" sz="3330"/>
              <a:t>BP</a:t>
            </a:r>
            <a:endParaRPr sz="3330"/>
          </a:p>
        </p:txBody>
      </p:sp>
      <p:sp>
        <p:nvSpPr>
          <p:cNvPr id="392" name="Google Shape;392;p37"/>
          <p:cNvSpPr/>
          <p:nvPr/>
        </p:nvSpPr>
        <p:spPr>
          <a:xfrm>
            <a:off x="3088250" y="2016425"/>
            <a:ext cx="776400" cy="485100"/>
          </a:xfrm>
          <a:prstGeom prst="leftRightArrow">
            <a:avLst>
              <a:gd fmla="val 50000" name="adj1"/>
              <a:gd fmla="val 50000" name="adj2"/>
            </a:avLst>
          </a:prstGeom>
          <a:solidFill>
            <a:schemeClr val="accen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ssistant"/>
              <a:ea typeface="Assistant"/>
              <a:cs typeface="Assistant"/>
              <a:sym typeface="Assistant"/>
            </a:endParaRPr>
          </a:p>
        </p:txBody>
      </p:sp>
      <p:sp>
        <p:nvSpPr>
          <p:cNvPr id="393" name="Google Shape;393;p37"/>
          <p:cNvSpPr txBox="1"/>
          <p:nvPr>
            <p:ph idx="1" type="body"/>
          </p:nvPr>
        </p:nvSpPr>
        <p:spPr>
          <a:xfrm>
            <a:off x="3310950" y="3646075"/>
            <a:ext cx="1513800" cy="776400"/>
          </a:xfrm>
          <a:prstGeom prst="rect">
            <a:avLst/>
          </a:prstGeom>
        </p:spPr>
        <p:txBody>
          <a:bodyPr anchorCtr="0" anchor="t" bIns="34275" lIns="68575" spcFirstLastPara="1" rIns="68575" wrap="square" tIns="34275">
            <a:normAutofit/>
          </a:bodyPr>
          <a:lstStyle/>
          <a:p>
            <a:pPr indent="0" lvl="0" marL="0" rtl="0" algn="l">
              <a:spcBef>
                <a:spcPts val="400"/>
              </a:spcBef>
              <a:spcAft>
                <a:spcPts val="0"/>
              </a:spcAft>
              <a:buNone/>
            </a:pPr>
            <a:r>
              <a:rPr lang="en" sz="1600"/>
              <a:t>Available in the BPpy package</a:t>
            </a:r>
            <a:endParaRPr sz="1600"/>
          </a:p>
        </p:txBody>
      </p:sp>
      <p:pic>
        <p:nvPicPr>
          <p:cNvPr id="394" name="Google Shape;394;p37"/>
          <p:cNvPicPr preferRelativeResize="0"/>
          <p:nvPr/>
        </p:nvPicPr>
        <p:blipFill>
          <a:blip r:embed="rId3">
            <a:alphaModFix/>
          </a:blip>
          <a:stretch>
            <a:fillRect/>
          </a:stretch>
        </p:blipFill>
        <p:spPr>
          <a:xfrm>
            <a:off x="4741925" y="3646075"/>
            <a:ext cx="776401" cy="776401"/>
          </a:xfrm>
          <a:prstGeom prst="rect">
            <a:avLst/>
          </a:prstGeom>
          <a:noFill/>
          <a:ln>
            <a:noFill/>
          </a:ln>
        </p:spPr>
      </p:pic>
      <p:pic>
        <p:nvPicPr>
          <p:cNvPr id="395" name="Google Shape;395;p37"/>
          <p:cNvPicPr preferRelativeResize="0"/>
          <p:nvPr/>
        </p:nvPicPr>
        <p:blipFill>
          <a:blip r:embed="rId4">
            <a:alphaModFix/>
          </a:blip>
          <a:stretch>
            <a:fillRect/>
          </a:stretch>
        </p:blipFill>
        <p:spPr>
          <a:xfrm rot="-5400000">
            <a:off x="7225162" y="1819174"/>
            <a:ext cx="503226" cy="419401"/>
          </a:xfrm>
          <a:prstGeom prst="rect">
            <a:avLst/>
          </a:prstGeom>
          <a:noFill/>
          <a:ln>
            <a:noFill/>
          </a:ln>
        </p:spPr>
      </p:pic>
      <p:sp>
        <p:nvSpPr>
          <p:cNvPr id="396" name="Google Shape;396;p37"/>
          <p:cNvSpPr/>
          <p:nvPr/>
        </p:nvSpPr>
        <p:spPr>
          <a:xfrm>
            <a:off x="4393100" y="1742525"/>
            <a:ext cx="2783700" cy="572700"/>
          </a:xfrm>
          <a:prstGeom prst="flowChartAlternateProcess">
            <a:avLst/>
          </a:prstGeom>
          <a:noFill/>
          <a:ln cap="flat" cmpd="sng" w="28575">
            <a:solidFill>
              <a:srgbClr val="F7941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ssistant"/>
              <a:ea typeface="Assistant"/>
              <a:cs typeface="Assistant"/>
              <a:sym typeface="Assistan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38"/>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Symbolic Model Checking</a:t>
            </a:r>
            <a:endParaRPr/>
          </a:p>
        </p:txBody>
      </p:sp>
      <p:sp>
        <p:nvSpPr>
          <p:cNvPr id="402" name="Google Shape;402;p38"/>
          <p:cNvSpPr txBox="1"/>
          <p:nvPr>
            <p:ph idx="1" type="body"/>
          </p:nvPr>
        </p:nvSpPr>
        <p:spPr>
          <a:xfrm>
            <a:off x="311700" y="1618800"/>
            <a:ext cx="5718900" cy="24057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b="1" lang="en" sz="1600"/>
              <a:t>Current best practices use explicit model checking (using DFS).</a:t>
            </a:r>
            <a:endParaRPr b="1" sz="1600"/>
          </a:p>
          <a:p>
            <a:pPr indent="-342900" lvl="0" marL="457200" rtl="0" algn="l">
              <a:spcBef>
                <a:spcPts val="1000"/>
              </a:spcBef>
              <a:spcAft>
                <a:spcPts val="0"/>
              </a:spcAft>
              <a:buSzPts val="1800"/>
              <a:buChar char="●"/>
            </a:pPr>
            <a:r>
              <a:rPr lang="en" sz="1600"/>
              <a:t>Becomes inefficient as programs increase in size.</a:t>
            </a:r>
            <a:endParaRPr sz="1600"/>
          </a:p>
          <a:p>
            <a:pPr indent="-342900" lvl="0" marL="457200" rtl="0" algn="l">
              <a:spcBef>
                <a:spcPts val="1000"/>
              </a:spcBef>
              <a:spcAft>
                <a:spcPts val="0"/>
              </a:spcAft>
              <a:buSzPts val="1800"/>
              <a:buChar char="●"/>
            </a:pPr>
            <a:r>
              <a:rPr lang="en" sz="1600"/>
              <a:t>Translation to formal model is difficult when the program state is not readily </a:t>
            </a:r>
            <a:r>
              <a:rPr lang="en" sz="1600"/>
              <a:t>cloneable</a:t>
            </a:r>
            <a:r>
              <a:rPr lang="en" sz="1600"/>
              <a:t>.</a:t>
            </a:r>
            <a:endParaRPr sz="1600"/>
          </a:p>
          <a:p>
            <a:pPr indent="0" lvl="0" marL="0" rtl="0" algn="l">
              <a:spcBef>
                <a:spcPts val="1000"/>
              </a:spcBef>
              <a:spcAft>
                <a:spcPts val="0"/>
              </a:spcAft>
              <a:buNone/>
            </a:pPr>
            <a:r>
              <a:rPr b="1" lang="en" sz="1600"/>
              <a:t>Alternative </a:t>
            </a:r>
            <a:r>
              <a:rPr b="1" lang="en" sz="1600"/>
              <a:t>verification</a:t>
            </a:r>
            <a:r>
              <a:rPr b="1" lang="en" sz="1600"/>
              <a:t> techniques are necessary.</a:t>
            </a:r>
            <a:endParaRPr b="1" sz="1600"/>
          </a:p>
          <a:p>
            <a:pPr indent="0" lvl="0" marL="0" rtl="0" algn="l">
              <a:spcBef>
                <a:spcPts val="1000"/>
              </a:spcBef>
              <a:spcAft>
                <a:spcPts val="1000"/>
              </a:spcAft>
              <a:buNone/>
            </a:pPr>
            <a:r>
              <a:t/>
            </a:r>
            <a:endParaRPr sz="1600"/>
          </a:p>
        </p:txBody>
      </p:sp>
      <p:pic>
        <p:nvPicPr>
          <p:cNvPr id="403" name="Google Shape;403;p38"/>
          <p:cNvPicPr preferRelativeResize="0"/>
          <p:nvPr/>
        </p:nvPicPr>
        <p:blipFill>
          <a:blip r:embed="rId3">
            <a:alphaModFix/>
          </a:blip>
          <a:stretch>
            <a:fillRect/>
          </a:stretch>
        </p:blipFill>
        <p:spPr>
          <a:xfrm>
            <a:off x="6259175" y="1423763"/>
            <a:ext cx="2485824" cy="2600775"/>
          </a:xfrm>
          <a:prstGeom prst="rect">
            <a:avLst/>
          </a:prstGeom>
          <a:noFill/>
          <a:ln>
            <a:noFill/>
          </a:ln>
        </p:spPr>
      </p:pic>
      <p:sp>
        <p:nvSpPr>
          <p:cNvPr id="404" name="Google Shape;404;p38"/>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2">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2">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39"/>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Symbolic Model Checking</a:t>
            </a:r>
            <a:endParaRPr/>
          </a:p>
        </p:txBody>
      </p:sp>
      <p:sp>
        <p:nvSpPr>
          <p:cNvPr id="410" name="Google Shape;410;p39"/>
          <p:cNvSpPr txBox="1"/>
          <p:nvPr>
            <p:ph idx="1" type="body"/>
          </p:nvPr>
        </p:nvSpPr>
        <p:spPr>
          <a:xfrm>
            <a:off x="311700" y="1451100"/>
            <a:ext cx="5718900" cy="22413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b="1" lang="en" sz="1800"/>
              <a:t>H</a:t>
            </a:r>
            <a:r>
              <a:rPr b="1" lang="en" sz="1800"/>
              <a:t>ow can we develop a symbolic verification approach for behavioral programs?</a:t>
            </a:r>
            <a:endParaRPr b="1" sz="1800"/>
          </a:p>
          <a:p>
            <a:pPr indent="0" lvl="0" marL="0" rtl="0" algn="l">
              <a:spcBef>
                <a:spcPts val="800"/>
              </a:spcBef>
              <a:spcAft>
                <a:spcPts val="0"/>
              </a:spcAft>
              <a:buNone/>
            </a:pPr>
            <a:r>
              <a:rPr lang="en" sz="1600"/>
              <a:t>We propose an approach that:</a:t>
            </a:r>
            <a:endParaRPr sz="1600"/>
          </a:p>
          <a:p>
            <a:pPr indent="-330200" lvl="0" marL="457200" rtl="0" algn="l">
              <a:spcBef>
                <a:spcPts val="800"/>
              </a:spcBef>
              <a:spcAft>
                <a:spcPts val="0"/>
              </a:spcAft>
              <a:buSzPts val="1600"/>
              <a:buAutoNum type="arabicPeriod"/>
            </a:pPr>
            <a:r>
              <a:rPr lang="en" sz="1600"/>
              <a:t>Translates a b-program to SMV.</a:t>
            </a:r>
            <a:endParaRPr sz="1600"/>
          </a:p>
          <a:p>
            <a:pPr indent="-330200" lvl="0" marL="457200" rtl="0" algn="l">
              <a:spcBef>
                <a:spcPts val="0"/>
              </a:spcBef>
              <a:spcAft>
                <a:spcPts val="0"/>
              </a:spcAft>
              <a:buSzPts val="1600"/>
              <a:buAutoNum type="arabicPeriod"/>
            </a:pPr>
            <a:r>
              <a:rPr lang="en" sz="1600"/>
              <a:t>Verify it using NuSMV.</a:t>
            </a:r>
            <a:endParaRPr sz="1600"/>
          </a:p>
          <a:p>
            <a:pPr indent="0" lvl="0" marL="0" rtl="0" algn="l">
              <a:spcBef>
                <a:spcPts val="800"/>
              </a:spcBef>
              <a:spcAft>
                <a:spcPts val="0"/>
              </a:spcAft>
              <a:buNone/>
            </a:pPr>
            <a:r>
              <a:rPr lang="en" sz="1600"/>
              <a:t>The </a:t>
            </a:r>
            <a:r>
              <a:rPr lang="en" sz="1600"/>
              <a:t>approach utilizes two primary features of behavioral programs: </a:t>
            </a:r>
            <a:r>
              <a:rPr b="1" lang="en" sz="1600"/>
              <a:t>inherent compositionality</a:t>
            </a:r>
            <a:r>
              <a:rPr lang="en" sz="1600"/>
              <a:t> and </a:t>
            </a:r>
            <a:r>
              <a:rPr b="1" lang="en" sz="1600"/>
              <a:t>unified protocol</a:t>
            </a:r>
            <a:r>
              <a:rPr lang="en" sz="1600"/>
              <a:t>.</a:t>
            </a:r>
            <a:endParaRPr sz="1600"/>
          </a:p>
        </p:txBody>
      </p:sp>
      <p:pic>
        <p:nvPicPr>
          <p:cNvPr id="411" name="Google Shape;411;p39"/>
          <p:cNvPicPr preferRelativeResize="0"/>
          <p:nvPr/>
        </p:nvPicPr>
        <p:blipFill>
          <a:blip r:embed="rId3">
            <a:alphaModFix/>
          </a:blip>
          <a:stretch>
            <a:fillRect/>
          </a:stretch>
        </p:blipFill>
        <p:spPr>
          <a:xfrm>
            <a:off x="6259175" y="1423763"/>
            <a:ext cx="2485824" cy="2600775"/>
          </a:xfrm>
          <a:prstGeom prst="rect">
            <a:avLst/>
          </a:prstGeom>
          <a:noFill/>
          <a:ln>
            <a:noFill/>
          </a:ln>
        </p:spPr>
      </p:pic>
      <p:sp>
        <p:nvSpPr>
          <p:cNvPr id="412" name="Google Shape;412;p39"/>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0">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0">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0">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0">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40"/>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Symbolic Model Checking</a:t>
            </a:r>
            <a:endParaRPr/>
          </a:p>
        </p:txBody>
      </p:sp>
      <p:sp>
        <p:nvSpPr>
          <p:cNvPr id="418" name="Google Shape;418;p40"/>
          <p:cNvSpPr txBox="1"/>
          <p:nvPr>
            <p:ph idx="1" type="body"/>
          </p:nvPr>
        </p:nvSpPr>
        <p:spPr>
          <a:xfrm>
            <a:off x="311700" y="1144650"/>
            <a:ext cx="4379700" cy="4764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b="1" lang="en" sz="1600"/>
              <a:t>I</a:t>
            </a:r>
            <a:r>
              <a:rPr b="1" lang="en" sz="1600"/>
              <a:t>nherent Compositionality:</a:t>
            </a:r>
            <a:endParaRPr sz="1600"/>
          </a:p>
        </p:txBody>
      </p:sp>
      <p:sp>
        <p:nvSpPr>
          <p:cNvPr id="419" name="Google Shape;419;p40"/>
          <p:cNvSpPr txBox="1"/>
          <p:nvPr>
            <p:ph idx="1" type="body"/>
          </p:nvPr>
        </p:nvSpPr>
        <p:spPr>
          <a:xfrm>
            <a:off x="549600" y="2233650"/>
            <a:ext cx="2464500" cy="1247100"/>
          </a:xfrm>
          <a:prstGeom prst="rect">
            <a:avLst/>
          </a:prstGeom>
          <a:solidFill>
            <a:srgbClr val="F3FAFF"/>
          </a:solidFill>
          <a:ln cap="flat" cmpd="sng" w="9525">
            <a:solidFill>
              <a:srgbClr val="000000"/>
            </a:solidFill>
            <a:prstDash val="solid"/>
            <a:round/>
            <a:headEnd len="sm" w="sm" type="none"/>
            <a:tailEnd len="sm" w="sm" type="none"/>
          </a:ln>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rPr lang="en" sz="1050">
                <a:solidFill>
                  <a:srgbClr val="505050"/>
                </a:solidFill>
                <a:latin typeface="Roboto Mono"/>
                <a:ea typeface="Roboto Mono"/>
                <a:cs typeface="Roboto Mono"/>
                <a:sym typeface="Roboto Mono"/>
              </a:rPr>
              <a:t>@b_thread</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b="1" lang="en" sz="1050">
                <a:solidFill>
                  <a:srgbClr val="700080"/>
                </a:solidFill>
                <a:latin typeface="Roboto Mono"/>
                <a:ea typeface="Roboto Mono"/>
                <a:cs typeface="Roboto Mono"/>
                <a:sym typeface="Roboto Mono"/>
              </a:rPr>
              <a:t>def</a:t>
            </a:r>
            <a:r>
              <a:rPr lang="en" sz="1050">
                <a:solidFill>
                  <a:srgbClr val="000000"/>
                </a:solidFill>
                <a:latin typeface="Roboto Mono"/>
                <a:ea typeface="Roboto Mono"/>
                <a:cs typeface="Roboto Mono"/>
                <a:sym typeface="Roboto Mono"/>
              </a:rPr>
              <a:t> </a:t>
            </a:r>
            <a:r>
              <a:rPr lang="en" sz="1050">
                <a:solidFill>
                  <a:srgbClr val="0000F0"/>
                </a:solidFill>
                <a:latin typeface="Roboto Mono"/>
                <a:ea typeface="Roboto Mono"/>
                <a:cs typeface="Roboto Mono"/>
                <a:sym typeface="Roboto Mono"/>
              </a:rPr>
              <a:t>add_hot</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for</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i</a:t>
            </a: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in</a:t>
            </a:r>
            <a:r>
              <a:rPr lang="en" sz="1050">
                <a:solidFill>
                  <a:srgbClr val="000000"/>
                </a:solidFill>
                <a:latin typeface="Roboto Mono"/>
                <a:ea typeface="Roboto Mono"/>
                <a:cs typeface="Roboto Mono"/>
                <a:sym typeface="Roboto Mono"/>
              </a:rPr>
              <a:t> </a:t>
            </a:r>
            <a:r>
              <a:rPr lang="en" sz="1050">
                <a:solidFill>
                  <a:srgbClr val="3000A0"/>
                </a:solidFill>
                <a:latin typeface="Roboto Mono"/>
                <a:ea typeface="Roboto Mono"/>
                <a:cs typeface="Roboto Mono"/>
                <a:sym typeface="Roboto Mono"/>
              </a:rPr>
              <a:t>range</a:t>
            </a:r>
            <a:r>
              <a:rPr lang="en" sz="1050">
                <a:solidFill>
                  <a:srgbClr val="000000"/>
                </a:solidFill>
                <a:latin typeface="Roboto Mono"/>
                <a:ea typeface="Roboto Mono"/>
                <a:cs typeface="Roboto Mono"/>
                <a:sym typeface="Roboto Mono"/>
              </a:rPr>
              <a:t>(</a:t>
            </a:r>
            <a:r>
              <a:rPr lang="en" sz="1050">
                <a:solidFill>
                  <a:srgbClr val="106040"/>
                </a:solidFill>
                <a:latin typeface="Roboto Mono"/>
                <a:ea typeface="Roboto Mono"/>
                <a:cs typeface="Roboto Mono"/>
                <a:sym typeface="Roboto Mono"/>
              </a:rPr>
              <a:t>3</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request</a:t>
            </a:r>
            <a:r>
              <a:rPr lang="en" sz="1050">
                <a:solidFill>
                  <a:srgbClr val="000000"/>
                </a:solidFill>
                <a:latin typeface="Roboto Mono"/>
                <a:ea typeface="Roboto Mono"/>
                <a:cs typeface="Roboto Mono"/>
                <a:sym typeface="Roboto Mono"/>
              </a:rPr>
              <a:t>: Hot}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p:txBody>
      </p:sp>
      <p:sp>
        <p:nvSpPr>
          <p:cNvPr id="420" name="Google Shape;420;p40"/>
          <p:cNvSpPr txBox="1"/>
          <p:nvPr>
            <p:ph idx="1" type="body"/>
          </p:nvPr>
        </p:nvSpPr>
        <p:spPr>
          <a:xfrm>
            <a:off x="4556100" y="1248450"/>
            <a:ext cx="4107000" cy="3065100"/>
          </a:xfrm>
          <a:prstGeom prst="rect">
            <a:avLst/>
          </a:prstGeom>
          <a:solidFill>
            <a:srgbClr val="F3FAFF"/>
          </a:solidFill>
          <a:ln cap="flat" cmpd="sng" w="9525">
            <a:solidFill>
              <a:srgbClr val="000000"/>
            </a:solidFill>
            <a:prstDash val="solid"/>
            <a:round/>
            <a:headEnd len="sm" w="sm" type="none"/>
            <a:tailEnd len="sm" w="sm" type="none"/>
          </a:ln>
        </p:spPr>
        <p:txBody>
          <a:bodyPr anchorCtr="0" anchor="t" bIns="34275" lIns="68575" spcFirstLastPara="1" rIns="68575" wrap="square" tIns="34275">
            <a:noAutofit/>
          </a:bodyPr>
          <a:lstStyle/>
          <a:p>
            <a:pPr indent="0" lvl="0" marL="0" rtl="0" algn="l">
              <a:lnSpc>
                <a:spcPct val="100000"/>
              </a:lnSpc>
              <a:spcBef>
                <a:spcPts val="0"/>
              </a:spcBef>
              <a:spcAft>
                <a:spcPts val="0"/>
              </a:spcAft>
              <a:buNone/>
            </a:pPr>
            <a:r>
              <a:rPr b="1" lang="en" sz="1050">
                <a:solidFill>
                  <a:srgbClr val="700080"/>
                </a:solidFill>
                <a:latin typeface="Roboto Mono"/>
                <a:ea typeface="Roboto Mono"/>
                <a:cs typeface="Roboto Mono"/>
                <a:sym typeface="Roboto Mono"/>
              </a:rPr>
              <a:t>MODULE</a:t>
            </a:r>
            <a:r>
              <a:rPr lang="en" sz="1050">
                <a:solidFill>
                  <a:srgbClr val="505050"/>
                </a:solidFill>
                <a:latin typeface="Roboto Mono"/>
                <a:ea typeface="Roboto Mono"/>
                <a:cs typeface="Roboto Mono"/>
                <a:sym typeface="Roboto Mono"/>
              </a:rPr>
              <a:t> add_hot(event)</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VAR</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state: 0 .. 4;</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HOT_requested: boolean;</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INIT</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state = 0</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ASSIGN</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HOT_requested := </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case</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state = 2 | state = 1 | state = 0 : TRUE;</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state = 3: FALSE;</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TRUE: FALSE;</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esac</a:t>
            </a:r>
            <a:r>
              <a:rPr lang="en" sz="1050">
                <a:solidFill>
                  <a:srgbClr val="505050"/>
                </a:solidFill>
                <a:latin typeface="Roboto Mono"/>
                <a:ea typeface="Roboto Mono"/>
                <a:cs typeface="Roboto Mono"/>
                <a:sym typeface="Roboto Mono"/>
              </a:rPr>
              <a:t>;</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next</a:t>
            </a:r>
            <a:r>
              <a:rPr lang="en" sz="1050">
                <a:solidFill>
                  <a:srgbClr val="505050"/>
                </a:solidFill>
                <a:latin typeface="Roboto Mono"/>
                <a:ea typeface="Roboto Mono"/>
                <a:cs typeface="Roboto Mono"/>
                <a:sym typeface="Roboto Mono"/>
              </a:rPr>
              <a:t>(state) := </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case</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next</a:t>
            </a:r>
            <a:r>
              <a:rPr lang="en" sz="1050">
                <a:solidFill>
                  <a:srgbClr val="505050"/>
                </a:solidFill>
                <a:latin typeface="Roboto Mono"/>
                <a:ea typeface="Roboto Mono"/>
                <a:cs typeface="Roboto Mono"/>
                <a:sym typeface="Roboto Mono"/>
              </a:rPr>
              <a:t>(event) = HOT : state + 1;</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TRUE: state;</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esac</a:t>
            </a:r>
            <a:r>
              <a:rPr lang="en" sz="1050">
                <a:solidFill>
                  <a:srgbClr val="505050"/>
                </a:solidFill>
                <a:latin typeface="Roboto Mono"/>
                <a:ea typeface="Roboto Mono"/>
                <a:cs typeface="Roboto Mono"/>
                <a:sym typeface="Roboto Mono"/>
              </a:rPr>
              <a:t>;</a:t>
            </a:r>
            <a:endParaRPr sz="1050">
              <a:solidFill>
                <a:srgbClr val="505050"/>
              </a:solidFill>
              <a:latin typeface="Roboto Mono"/>
              <a:ea typeface="Roboto Mono"/>
              <a:cs typeface="Roboto Mono"/>
              <a:sym typeface="Roboto Mono"/>
            </a:endParaRPr>
          </a:p>
          <a:p>
            <a:pPr indent="0" lvl="0" marL="0" rtl="0" algn="l">
              <a:lnSpc>
                <a:spcPct val="100000"/>
              </a:lnSpc>
              <a:spcBef>
                <a:spcPts val="800"/>
              </a:spcBef>
              <a:spcAft>
                <a:spcPts val="0"/>
              </a:spcAft>
              <a:buNone/>
            </a:pPr>
            <a:r>
              <a:t/>
            </a:r>
            <a:endParaRPr sz="1050">
              <a:solidFill>
                <a:srgbClr val="50505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p:txBody>
      </p:sp>
      <p:sp>
        <p:nvSpPr>
          <p:cNvPr id="421" name="Google Shape;421;p40"/>
          <p:cNvSpPr/>
          <p:nvPr/>
        </p:nvSpPr>
        <p:spPr>
          <a:xfrm>
            <a:off x="3369125" y="2685000"/>
            <a:ext cx="898200" cy="344400"/>
          </a:xfrm>
          <a:prstGeom prst="right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ssistant"/>
              <a:ea typeface="Assistant"/>
              <a:cs typeface="Assistant"/>
              <a:sym typeface="Assistant"/>
            </a:endParaRPr>
          </a:p>
        </p:txBody>
      </p:sp>
      <p:sp>
        <p:nvSpPr>
          <p:cNvPr id="422" name="Google Shape;422;p40"/>
          <p:cNvSpPr txBox="1"/>
          <p:nvPr>
            <p:ph idx="1" type="body"/>
          </p:nvPr>
        </p:nvSpPr>
        <p:spPr>
          <a:xfrm>
            <a:off x="3512100" y="2363850"/>
            <a:ext cx="594000" cy="4764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lang="en" sz="1600"/>
              <a:t>DFS</a:t>
            </a:r>
            <a:endParaRPr sz="1600"/>
          </a:p>
        </p:txBody>
      </p:sp>
      <p:sp>
        <p:nvSpPr>
          <p:cNvPr id="423" name="Google Shape;423;p40"/>
          <p:cNvSpPr txBox="1"/>
          <p:nvPr>
            <p:ph idx="1" type="body"/>
          </p:nvPr>
        </p:nvSpPr>
        <p:spPr>
          <a:xfrm>
            <a:off x="4691400" y="1471413"/>
            <a:ext cx="3921900" cy="795600"/>
          </a:xfrm>
          <a:prstGeom prst="rect">
            <a:avLst/>
          </a:prstGeom>
          <a:solidFill>
            <a:srgbClr val="F3FAFF"/>
          </a:solidFill>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p:txBody>
      </p:sp>
      <p:sp>
        <p:nvSpPr>
          <p:cNvPr id="424" name="Google Shape;424;p40"/>
          <p:cNvSpPr txBox="1"/>
          <p:nvPr>
            <p:ph idx="1" type="body"/>
          </p:nvPr>
        </p:nvSpPr>
        <p:spPr>
          <a:xfrm>
            <a:off x="4691400" y="2267025"/>
            <a:ext cx="3921900" cy="1996800"/>
          </a:xfrm>
          <a:prstGeom prst="rect">
            <a:avLst/>
          </a:prstGeom>
          <a:solidFill>
            <a:srgbClr val="F3FAFF"/>
          </a:solidFill>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p:txBody>
      </p:sp>
      <p:sp>
        <p:nvSpPr>
          <p:cNvPr id="425" name="Google Shape;425;p40"/>
          <p:cNvSpPr txBox="1"/>
          <p:nvPr/>
        </p:nvSpPr>
        <p:spPr>
          <a:xfrm>
            <a:off x="414167" y="4467950"/>
            <a:ext cx="8753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rPr>
              <a:t>Simon Busard and Charles Pecheur</a:t>
            </a:r>
            <a:r>
              <a:rPr lang="en" sz="1200">
                <a:solidFill>
                  <a:schemeClr val="dk2"/>
                </a:solidFill>
              </a:rPr>
              <a:t>. "</a:t>
            </a:r>
            <a:r>
              <a:rPr lang="en" sz="1200">
                <a:solidFill>
                  <a:schemeClr val="dk2"/>
                </a:solidFill>
              </a:rPr>
              <a:t>PyNuSMV: NuSMV as a Python Library.</a:t>
            </a:r>
            <a:r>
              <a:rPr lang="en" sz="1200">
                <a:solidFill>
                  <a:schemeClr val="dk2"/>
                </a:solidFill>
              </a:rPr>
              <a:t>" Lecture Notes in Computer Science (</a:t>
            </a:r>
            <a:r>
              <a:rPr lang="en" sz="1200">
                <a:solidFill>
                  <a:schemeClr val="dk2"/>
                </a:solidFill>
              </a:rPr>
              <a:t>2013</a:t>
            </a:r>
            <a:r>
              <a:rPr lang="en" sz="1200">
                <a:solidFill>
                  <a:schemeClr val="dk2"/>
                </a:solidFill>
              </a:rPr>
              <a:t>).</a:t>
            </a:r>
            <a:endParaRPr sz="1200">
              <a:solidFill>
                <a:schemeClr val="dk2"/>
              </a:solidFill>
            </a:endParaRPr>
          </a:p>
        </p:txBody>
      </p:sp>
      <p:sp>
        <p:nvSpPr>
          <p:cNvPr id="426" name="Google Shape;426;p40"/>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423"/>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424"/>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41"/>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Symbolic Model Checking</a:t>
            </a:r>
            <a:endParaRPr/>
          </a:p>
        </p:txBody>
      </p:sp>
      <p:sp>
        <p:nvSpPr>
          <p:cNvPr id="432" name="Google Shape;432;p41"/>
          <p:cNvSpPr txBox="1"/>
          <p:nvPr>
            <p:ph idx="1" type="body"/>
          </p:nvPr>
        </p:nvSpPr>
        <p:spPr>
          <a:xfrm>
            <a:off x="311700" y="992250"/>
            <a:ext cx="4379700" cy="4764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b="1" lang="en" sz="1600"/>
              <a:t>Unified Protocol:</a:t>
            </a:r>
            <a:endParaRPr sz="1600"/>
          </a:p>
        </p:txBody>
      </p:sp>
      <p:sp>
        <p:nvSpPr>
          <p:cNvPr id="433" name="Google Shape;433;p41"/>
          <p:cNvSpPr txBox="1"/>
          <p:nvPr>
            <p:ph idx="1" type="body"/>
          </p:nvPr>
        </p:nvSpPr>
        <p:spPr>
          <a:xfrm>
            <a:off x="311700" y="1468975"/>
            <a:ext cx="2464500" cy="886200"/>
          </a:xfrm>
          <a:prstGeom prst="rect">
            <a:avLst/>
          </a:prstGeom>
          <a:solidFill>
            <a:srgbClr val="F3FAFF"/>
          </a:solidFill>
          <a:ln cap="flat" cmpd="sng" w="9525">
            <a:solidFill>
              <a:srgbClr val="000000"/>
            </a:solidFill>
            <a:prstDash val="solid"/>
            <a:round/>
            <a:headEnd len="sm" w="sm" type="none"/>
            <a:tailEnd len="sm" w="sm" type="none"/>
          </a:ln>
        </p:spPr>
        <p:txBody>
          <a:bodyPr anchorCtr="0" anchor="t" bIns="34275" lIns="68575" spcFirstLastPara="1" rIns="68575" wrap="square" tIns="34275">
            <a:noAutofit/>
          </a:bodyPr>
          <a:lstStyle/>
          <a:p>
            <a:pPr indent="0" lvl="0" marL="0" rtl="0" algn="l">
              <a:lnSpc>
                <a:spcPct val="60000"/>
              </a:lnSpc>
              <a:spcBef>
                <a:spcPts val="0"/>
              </a:spcBef>
              <a:spcAft>
                <a:spcPts val="0"/>
              </a:spcAft>
              <a:buNone/>
            </a:pPr>
            <a:r>
              <a:rPr lang="en" sz="1050">
                <a:solidFill>
                  <a:srgbClr val="505050"/>
                </a:solidFill>
                <a:latin typeface="Roboto Mono"/>
                <a:ea typeface="Roboto Mono"/>
                <a:cs typeface="Roboto Mono"/>
                <a:sym typeface="Roboto Mono"/>
              </a:rPr>
              <a:t>@b_thread</a:t>
            </a:r>
            <a:endParaRPr sz="1050">
              <a:solidFill>
                <a:srgbClr val="000000"/>
              </a:solidFill>
              <a:latin typeface="Roboto Mono"/>
              <a:ea typeface="Roboto Mono"/>
              <a:cs typeface="Roboto Mono"/>
              <a:sym typeface="Roboto Mono"/>
            </a:endParaRPr>
          </a:p>
          <a:p>
            <a:pPr indent="0" lvl="0" marL="0" rtl="0" algn="l">
              <a:lnSpc>
                <a:spcPct val="60000"/>
              </a:lnSpc>
              <a:spcBef>
                <a:spcPts val="1000"/>
              </a:spcBef>
              <a:spcAft>
                <a:spcPts val="0"/>
              </a:spcAft>
              <a:buNone/>
            </a:pPr>
            <a:r>
              <a:rPr b="1" lang="en" sz="1050">
                <a:solidFill>
                  <a:srgbClr val="700080"/>
                </a:solidFill>
                <a:latin typeface="Roboto Mono"/>
                <a:ea typeface="Roboto Mono"/>
                <a:cs typeface="Roboto Mono"/>
                <a:sym typeface="Roboto Mono"/>
              </a:rPr>
              <a:t>def</a:t>
            </a:r>
            <a:r>
              <a:rPr lang="en" sz="1050">
                <a:solidFill>
                  <a:srgbClr val="000000"/>
                </a:solidFill>
                <a:latin typeface="Roboto Mono"/>
                <a:ea typeface="Roboto Mono"/>
                <a:cs typeface="Roboto Mono"/>
                <a:sym typeface="Roboto Mono"/>
              </a:rPr>
              <a:t> </a:t>
            </a:r>
            <a:r>
              <a:rPr lang="en" sz="1050">
                <a:solidFill>
                  <a:srgbClr val="0000F0"/>
                </a:solidFill>
                <a:latin typeface="Roboto Mono"/>
                <a:ea typeface="Roboto Mono"/>
                <a:cs typeface="Roboto Mono"/>
                <a:sym typeface="Roboto Mono"/>
              </a:rPr>
              <a:t>add_hot</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60000"/>
              </a:lnSpc>
              <a:spcBef>
                <a:spcPts val="10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for</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i</a:t>
            </a: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in</a:t>
            </a:r>
            <a:r>
              <a:rPr lang="en" sz="1050">
                <a:solidFill>
                  <a:srgbClr val="000000"/>
                </a:solidFill>
                <a:latin typeface="Roboto Mono"/>
                <a:ea typeface="Roboto Mono"/>
                <a:cs typeface="Roboto Mono"/>
                <a:sym typeface="Roboto Mono"/>
              </a:rPr>
              <a:t> </a:t>
            </a:r>
            <a:r>
              <a:rPr lang="en" sz="1050">
                <a:solidFill>
                  <a:srgbClr val="3000A0"/>
                </a:solidFill>
                <a:latin typeface="Roboto Mono"/>
                <a:ea typeface="Roboto Mono"/>
                <a:cs typeface="Roboto Mono"/>
                <a:sym typeface="Roboto Mono"/>
              </a:rPr>
              <a:t>range</a:t>
            </a:r>
            <a:r>
              <a:rPr lang="en" sz="1050">
                <a:solidFill>
                  <a:srgbClr val="000000"/>
                </a:solidFill>
                <a:latin typeface="Roboto Mono"/>
                <a:ea typeface="Roboto Mono"/>
                <a:cs typeface="Roboto Mono"/>
                <a:sym typeface="Roboto Mono"/>
              </a:rPr>
              <a:t>(</a:t>
            </a:r>
            <a:r>
              <a:rPr lang="en" sz="1050">
                <a:solidFill>
                  <a:srgbClr val="106040"/>
                </a:solidFill>
                <a:latin typeface="Roboto Mono"/>
                <a:ea typeface="Roboto Mono"/>
                <a:cs typeface="Roboto Mono"/>
                <a:sym typeface="Roboto Mono"/>
              </a:rPr>
              <a:t>3</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60000"/>
              </a:lnSpc>
              <a:spcBef>
                <a:spcPts val="10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request</a:t>
            </a:r>
            <a:r>
              <a:rPr lang="en" sz="1050">
                <a:solidFill>
                  <a:srgbClr val="000000"/>
                </a:solidFill>
                <a:latin typeface="Roboto Mono"/>
                <a:ea typeface="Roboto Mono"/>
                <a:cs typeface="Roboto Mono"/>
                <a:sym typeface="Roboto Mono"/>
              </a:rPr>
              <a:t>: Hot}</a:t>
            </a:r>
            <a:endParaRPr sz="1050">
              <a:solidFill>
                <a:srgbClr val="000000"/>
              </a:solidFill>
              <a:latin typeface="Roboto Mono"/>
              <a:ea typeface="Roboto Mono"/>
              <a:cs typeface="Roboto Mono"/>
              <a:sym typeface="Roboto Mono"/>
            </a:endParaRPr>
          </a:p>
          <a:p>
            <a:pPr indent="0" lvl="0" marL="0" rtl="0" algn="l">
              <a:lnSpc>
                <a:spcPct val="60000"/>
              </a:lnSpc>
              <a:spcBef>
                <a:spcPts val="10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60000"/>
              </a:lnSpc>
              <a:spcBef>
                <a:spcPts val="1000"/>
              </a:spcBef>
              <a:spcAft>
                <a:spcPts val="1000"/>
              </a:spcAft>
              <a:buSzPts val="275"/>
              <a:buNone/>
            </a:pPr>
            <a:r>
              <a:t/>
            </a:r>
            <a:endParaRPr sz="1050">
              <a:solidFill>
                <a:srgbClr val="000000"/>
              </a:solidFill>
              <a:latin typeface="Roboto Mono"/>
              <a:ea typeface="Roboto Mono"/>
              <a:cs typeface="Roboto Mono"/>
              <a:sym typeface="Roboto Mono"/>
            </a:endParaRPr>
          </a:p>
        </p:txBody>
      </p:sp>
      <p:sp>
        <p:nvSpPr>
          <p:cNvPr id="434" name="Google Shape;434;p41"/>
          <p:cNvSpPr txBox="1"/>
          <p:nvPr>
            <p:ph idx="1" type="body"/>
          </p:nvPr>
        </p:nvSpPr>
        <p:spPr>
          <a:xfrm>
            <a:off x="3574275" y="1068450"/>
            <a:ext cx="5416200" cy="3490200"/>
          </a:xfrm>
          <a:prstGeom prst="rect">
            <a:avLst/>
          </a:prstGeom>
          <a:solidFill>
            <a:srgbClr val="F3FAFF"/>
          </a:solidFill>
          <a:ln cap="flat" cmpd="sng" w="9525">
            <a:solidFill>
              <a:srgbClr val="000000"/>
            </a:solidFill>
            <a:prstDash val="solid"/>
            <a:round/>
            <a:headEnd len="sm" w="sm" type="none"/>
            <a:tailEnd len="sm" w="sm" type="none"/>
          </a:ln>
        </p:spPr>
        <p:txBody>
          <a:bodyPr anchorCtr="0" anchor="t" bIns="34275" lIns="68575" spcFirstLastPara="1" rIns="68575" wrap="square" tIns="34275">
            <a:noAutofit/>
          </a:bodyPr>
          <a:lstStyle/>
          <a:p>
            <a:pPr indent="0" lvl="0" marL="0" rtl="0" algn="l">
              <a:lnSpc>
                <a:spcPct val="100000"/>
              </a:lnSpc>
              <a:spcBef>
                <a:spcPts val="0"/>
              </a:spcBef>
              <a:spcAft>
                <a:spcPts val="0"/>
              </a:spcAft>
              <a:buNone/>
            </a:pPr>
            <a:r>
              <a:rPr b="1" lang="en" sz="1050">
                <a:solidFill>
                  <a:srgbClr val="700080"/>
                </a:solidFill>
                <a:latin typeface="Roboto Mono"/>
                <a:ea typeface="Roboto Mono"/>
                <a:cs typeface="Roboto Mono"/>
                <a:sym typeface="Roboto Mono"/>
              </a:rPr>
              <a:t>MODULE</a:t>
            </a:r>
            <a:r>
              <a:rPr lang="en" sz="1050">
                <a:solidFill>
                  <a:srgbClr val="505050"/>
                </a:solidFill>
                <a:latin typeface="Roboto Mono"/>
                <a:ea typeface="Roboto Mono"/>
                <a:cs typeface="Roboto Mono"/>
                <a:sym typeface="Roboto Mono"/>
              </a:rPr>
              <a:t> main</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VAR</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event:{BPROGRAM_START,BPROGRAM_DONE,HOT,COLD};</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bt0: add_hot(event);</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bt1: add_cold(event);</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bt2: control(event);</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INIT</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event = BPROGRAM_START</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DEFINE</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HOT_requested := bt0.HOT_requested;</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HOT_blocked := bt2.HOT_blocked;</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COLD_requested := bt1.COLD_requested;</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COLD_blocked := bt2.COLD_blocked;</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HOT_enabled := HOT_requested &amp; !HOT_blocked;</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COLD_enabled:= COLD_requested &amp; !COLD_blocked;</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TRANS</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rPr lang="en" sz="1050">
                <a:solidFill>
                  <a:srgbClr val="50505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next</a:t>
            </a:r>
            <a:r>
              <a:rPr lang="en" sz="1050">
                <a:solidFill>
                  <a:srgbClr val="505050"/>
                </a:solidFill>
                <a:latin typeface="Roboto Mono"/>
                <a:ea typeface="Roboto Mono"/>
                <a:cs typeface="Roboto Mono"/>
                <a:sym typeface="Roboto Mono"/>
              </a:rPr>
              <a:t>(event) != BPROGRAM_START &amp; (!HOT_enabled -&gt; </a:t>
            </a:r>
            <a:r>
              <a:rPr b="1" lang="en" sz="1050">
                <a:solidFill>
                  <a:srgbClr val="700080"/>
                </a:solidFill>
                <a:latin typeface="Roboto Mono"/>
                <a:ea typeface="Roboto Mono"/>
                <a:cs typeface="Roboto Mono"/>
                <a:sym typeface="Roboto Mono"/>
              </a:rPr>
              <a:t>next</a:t>
            </a:r>
            <a:r>
              <a:rPr lang="en" sz="1050">
                <a:solidFill>
                  <a:srgbClr val="505050"/>
                </a:solidFill>
                <a:latin typeface="Roboto Mono"/>
                <a:ea typeface="Roboto Mono"/>
                <a:cs typeface="Roboto Mono"/>
                <a:sym typeface="Roboto Mono"/>
              </a:rPr>
              <a:t>(event) != HOT) &amp; (!COLD_enabled -&gt; </a:t>
            </a:r>
            <a:r>
              <a:rPr b="1" lang="en" sz="1050">
                <a:solidFill>
                  <a:srgbClr val="700080"/>
                </a:solidFill>
                <a:latin typeface="Roboto Mono"/>
                <a:ea typeface="Roboto Mono"/>
                <a:cs typeface="Roboto Mono"/>
                <a:sym typeface="Roboto Mono"/>
              </a:rPr>
              <a:t>next</a:t>
            </a:r>
            <a:r>
              <a:rPr lang="en" sz="1050">
                <a:solidFill>
                  <a:srgbClr val="505050"/>
                </a:solidFill>
                <a:latin typeface="Roboto Mono"/>
                <a:ea typeface="Roboto Mono"/>
                <a:cs typeface="Roboto Mono"/>
                <a:sym typeface="Roboto Mono"/>
              </a:rPr>
              <a:t>(event) != COLD) &amp; (HOT_enabled | COLD_enabled -&gt; </a:t>
            </a:r>
            <a:r>
              <a:rPr b="1" lang="en" sz="1050">
                <a:solidFill>
                  <a:srgbClr val="700080"/>
                </a:solidFill>
                <a:latin typeface="Roboto Mono"/>
                <a:ea typeface="Roboto Mono"/>
                <a:cs typeface="Roboto Mono"/>
                <a:sym typeface="Roboto Mono"/>
              </a:rPr>
              <a:t>next</a:t>
            </a:r>
            <a:r>
              <a:rPr lang="en" sz="1050">
                <a:solidFill>
                  <a:srgbClr val="505050"/>
                </a:solidFill>
                <a:latin typeface="Roboto Mono"/>
                <a:ea typeface="Roboto Mono"/>
                <a:cs typeface="Roboto Mono"/>
                <a:sym typeface="Roboto Mono"/>
              </a:rPr>
              <a:t>(event) != BPROGRAM_DONE) &amp; (event = BPROGRAM_DONE -&gt; </a:t>
            </a:r>
            <a:r>
              <a:rPr b="1" lang="en" sz="1050">
                <a:solidFill>
                  <a:srgbClr val="700080"/>
                </a:solidFill>
                <a:latin typeface="Roboto Mono"/>
                <a:ea typeface="Roboto Mono"/>
                <a:cs typeface="Roboto Mono"/>
                <a:sym typeface="Roboto Mono"/>
              </a:rPr>
              <a:t>next</a:t>
            </a:r>
            <a:r>
              <a:rPr lang="en" sz="1050">
                <a:solidFill>
                  <a:srgbClr val="505050"/>
                </a:solidFill>
                <a:latin typeface="Roboto Mono"/>
                <a:ea typeface="Roboto Mono"/>
                <a:cs typeface="Roboto Mono"/>
                <a:sym typeface="Roboto Mono"/>
              </a:rPr>
              <a:t>(event) = BPROGRAM_DONE)</a:t>
            </a:r>
            <a:endParaRPr sz="1050">
              <a:solidFill>
                <a:srgbClr val="505050"/>
              </a:solidFill>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1050">
              <a:solidFill>
                <a:srgbClr val="505050"/>
              </a:solidFill>
              <a:latin typeface="Roboto Mono"/>
              <a:ea typeface="Roboto Mono"/>
              <a:cs typeface="Roboto Mono"/>
              <a:sym typeface="Roboto Mono"/>
            </a:endParaRPr>
          </a:p>
          <a:p>
            <a:pPr indent="0" lvl="0" marL="0" rtl="0" algn="l">
              <a:lnSpc>
                <a:spcPct val="100000"/>
              </a:lnSpc>
              <a:spcBef>
                <a:spcPts val="800"/>
              </a:spcBef>
              <a:spcAft>
                <a:spcPts val="0"/>
              </a:spcAft>
              <a:buNone/>
            </a:pPr>
            <a:r>
              <a:t/>
            </a:r>
            <a:endParaRPr sz="1050">
              <a:solidFill>
                <a:srgbClr val="50505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p:txBody>
      </p:sp>
      <p:sp>
        <p:nvSpPr>
          <p:cNvPr id="435" name="Google Shape;435;p41"/>
          <p:cNvSpPr/>
          <p:nvPr/>
        </p:nvSpPr>
        <p:spPr>
          <a:xfrm>
            <a:off x="2883263" y="2790625"/>
            <a:ext cx="602100" cy="344400"/>
          </a:xfrm>
          <a:prstGeom prst="right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ssistant"/>
              <a:ea typeface="Assistant"/>
              <a:cs typeface="Assistant"/>
              <a:sym typeface="Assistant"/>
            </a:endParaRPr>
          </a:p>
        </p:txBody>
      </p:sp>
      <p:sp>
        <p:nvSpPr>
          <p:cNvPr id="436" name="Google Shape;436;p41"/>
          <p:cNvSpPr txBox="1"/>
          <p:nvPr>
            <p:ph idx="1" type="body"/>
          </p:nvPr>
        </p:nvSpPr>
        <p:spPr>
          <a:xfrm>
            <a:off x="311700" y="2411275"/>
            <a:ext cx="2464500" cy="810600"/>
          </a:xfrm>
          <a:prstGeom prst="rect">
            <a:avLst/>
          </a:prstGeom>
          <a:solidFill>
            <a:srgbClr val="F3FAFF"/>
          </a:solidFill>
          <a:ln cap="flat" cmpd="sng" w="9525">
            <a:solidFill>
              <a:srgbClr val="000000"/>
            </a:solidFill>
            <a:prstDash val="solid"/>
            <a:round/>
            <a:headEnd len="sm" w="sm" type="none"/>
            <a:tailEnd len="sm" w="sm" type="none"/>
          </a:ln>
        </p:spPr>
        <p:txBody>
          <a:bodyPr anchorCtr="0" anchor="t" bIns="34275" lIns="68575" spcFirstLastPara="1" rIns="68575" wrap="square" tIns="34275">
            <a:noAutofit/>
          </a:bodyPr>
          <a:lstStyle/>
          <a:p>
            <a:pPr indent="0" lvl="0" marL="0" rtl="0" algn="l">
              <a:lnSpc>
                <a:spcPct val="60000"/>
              </a:lnSpc>
              <a:spcBef>
                <a:spcPts val="800"/>
              </a:spcBef>
              <a:spcAft>
                <a:spcPts val="0"/>
              </a:spcAft>
              <a:buNone/>
            </a:pPr>
            <a:r>
              <a:rPr lang="en" sz="1050">
                <a:solidFill>
                  <a:srgbClr val="505050"/>
                </a:solidFill>
                <a:latin typeface="Roboto Mono"/>
                <a:ea typeface="Roboto Mono"/>
                <a:cs typeface="Roboto Mono"/>
                <a:sym typeface="Roboto Mono"/>
              </a:rPr>
              <a:t>@b_thread</a:t>
            </a:r>
            <a:endParaRPr sz="1050">
              <a:solidFill>
                <a:srgbClr val="000000"/>
              </a:solidFill>
              <a:latin typeface="Roboto Mono"/>
              <a:ea typeface="Roboto Mono"/>
              <a:cs typeface="Roboto Mono"/>
              <a:sym typeface="Roboto Mono"/>
            </a:endParaRPr>
          </a:p>
          <a:p>
            <a:pPr indent="0" lvl="0" marL="0" rtl="0" algn="l">
              <a:lnSpc>
                <a:spcPct val="60000"/>
              </a:lnSpc>
              <a:spcBef>
                <a:spcPts val="800"/>
              </a:spcBef>
              <a:spcAft>
                <a:spcPts val="0"/>
              </a:spcAft>
              <a:buNone/>
            </a:pPr>
            <a:r>
              <a:rPr b="1" lang="en" sz="1050">
                <a:solidFill>
                  <a:srgbClr val="700080"/>
                </a:solidFill>
                <a:latin typeface="Roboto Mono"/>
                <a:ea typeface="Roboto Mono"/>
                <a:cs typeface="Roboto Mono"/>
                <a:sym typeface="Roboto Mono"/>
              </a:rPr>
              <a:t>def</a:t>
            </a:r>
            <a:r>
              <a:rPr lang="en" sz="1050">
                <a:solidFill>
                  <a:srgbClr val="000000"/>
                </a:solidFill>
                <a:latin typeface="Roboto Mono"/>
                <a:ea typeface="Roboto Mono"/>
                <a:cs typeface="Roboto Mono"/>
                <a:sym typeface="Roboto Mono"/>
              </a:rPr>
              <a:t> </a:t>
            </a:r>
            <a:r>
              <a:rPr lang="en" sz="1050">
                <a:solidFill>
                  <a:srgbClr val="0000F0"/>
                </a:solidFill>
                <a:latin typeface="Roboto Mono"/>
                <a:ea typeface="Roboto Mono"/>
                <a:cs typeface="Roboto Mono"/>
                <a:sym typeface="Roboto Mono"/>
              </a:rPr>
              <a:t>add_cold</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6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for</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i</a:t>
            </a: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in</a:t>
            </a:r>
            <a:r>
              <a:rPr lang="en" sz="1050">
                <a:solidFill>
                  <a:srgbClr val="000000"/>
                </a:solidFill>
                <a:latin typeface="Roboto Mono"/>
                <a:ea typeface="Roboto Mono"/>
                <a:cs typeface="Roboto Mono"/>
                <a:sym typeface="Roboto Mono"/>
              </a:rPr>
              <a:t> </a:t>
            </a:r>
            <a:r>
              <a:rPr lang="en" sz="1050">
                <a:solidFill>
                  <a:srgbClr val="3000A0"/>
                </a:solidFill>
                <a:latin typeface="Roboto Mono"/>
                <a:ea typeface="Roboto Mono"/>
                <a:cs typeface="Roboto Mono"/>
                <a:sym typeface="Roboto Mono"/>
              </a:rPr>
              <a:t>range</a:t>
            </a:r>
            <a:r>
              <a:rPr lang="en" sz="1050">
                <a:solidFill>
                  <a:srgbClr val="000000"/>
                </a:solidFill>
                <a:latin typeface="Roboto Mono"/>
                <a:ea typeface="Roboto Mono"/>
                <a:cs typeface="Roboto Mono"/>
                <a:sym typeface="Roboto Mono"/>
              </a:rPr>
              <a:t>(</a:t>
            </a:r>
            <a:r>
              <a:rPr lang="en" sz="1050">
                <a:solidFill>
                  <a:srgbClr val="106040"/>
                </a:solidFill>
                <a:latin typeface="Roboto Mono"/>
                <a:ea typeface="Roboto Mono"/>
                <a:cs typeface="Roboto Mono"/>
                <a:sym typeface="Roboto Mono"/>
              </a:rPr>
              <a:t>3</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6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request</a:t>
            </a:r>
            <a:r>
              <a:rPr lang="en" sz="1050">
                <a:solidFill>
                  <a:srgbClr val="000000"/>
                </a:solidFill>
                <a:latin typeface="Roboto Mono"/>
                <a:ea typeface="Roboto Mono"/>
                <a:cs typeface="Roboto Mono"/>
                <a:sym typeface="Roboto Mono"/>
              </a:rPr>
              <a:t>: Cold</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p:txBody>
      </p:sp>
      <p:sp>
        <p:nvSpPr>
          <p:cNvPr id="437" name="Google Shape;437;p41"/>
          <p:cNvSpPr txBox="1"/>
          <p:nvPr>
            <p:ph idx="1" type="body"/>
          </p:nvPr>
        </p:nvSpPr>
        <p:spPr>
          <a:xfrm>
            <a:off x="311700" y="3277375"/>
            <a:ext cx="2464500" cy="1240200"/>
          </a:xfrm>
          <a:prstGeom prst="rect">
            <a:avLst/>
          </a:prstGeom>
          <a:solidFill>
            <a:srgbClr val="F3FAFF"/>
          </a:solidFill>
          <a:ln cap="flat" cmpd="sng" w="9525">
            <a:solidFill>
              <a:srgbClr val="000000"/>
            </a:solidFill>
            <a:prstDash val="solid"/>
            <a:round/>
            <a:headEnd len="sm" w="sm" type="none"/>
            <a:tailEnd len="sm" w="sm" type="none"/>
          </a:ln>
        </p:spPr>
        <p:txBody>
          <a:bodyPr anchorCtr="0" anchor="t" bIns="34275" lIns="68575" spcFirstLastPara="1" rIns="68575" wrap="square" tIns="34275">
            <a:noAutofit/>
          </a:bodyPr>
          <a:lstStyle/>
          <a:p>
            <a:pPr indent="0" lvl="0" marL="0" rtl="0" algn="l">
              <a:lnSpc>
                <a:spcPct val="60000"/>
              </a:lnSpc>
              <a:spcBef>
                <a:spcPts val="800"/>
              </a:spcBef>
              <a:spcAft>
                <a:spcPts val="0"/>
              </a:spcAft>
              <a:buNone/>
            </a:pPr>
            <a:r>
              <a:rPr lang="en" sz="1050">
                <a:solidFill>
                  <a:srgbClr val="505050"/>
                </a:solidFill>
                <a:latin typeface="Roboto Mono"/>
                <a:ea typeface="Roboto Mono"/>
                <a:cs typeface="Roboto Mono"/>
                <a:sym typeface="Roboto Mono"/>
              </a:rPr>
              <a:t>@b_thread</a:t>
            </a:r>
            <a:endParaRPr sz="1050">
              <a:solidFill>
                <a:srgbClr val="000000"/>
              </a:solidFill>
              <a:latin typeface="Roboto Mono"/>
              <a:ea typeface="Roboto Mono"/>
              <a:cs typeface="Roboto Mono"/>
              <a:sym typeface="Roboto Mono"/>
            </a:endParaRPr>
          </a:p>
          <a:p>
            <a:pPr indent="0" lvl="0" marL="0" rtl="0" algn="l">
              <a:lnSpc>
                <a:spcPct val="60000"/>
              </a:lnSpc>
              <a:spcBef>
                <a:spcPts val="800"/>
              </a:spcBef>
              <a:spcAft>
                <a:spcPts val="0"/>
              </a:spcAft>
              <a:buNone/>
            </a:pPr>
            <a:r>
              <a:rPr b="1" lang="en" sz="1050">
                <a:solidFill>
                  <a:srgbClr val="700080"/>
                </a:solidFill>
                <a:latin typeface="Roboto Mono"/>
                <a:ea typeface="Roboto Mono"/>
                <a:cs typeface="Roboto Mono"/>
                <a:sym typeface="Roboto Mono"/>
              </a:rPr>
              <a:t>def</a:t>
            </a:r>
            <a:r>
              <a:rPr lang="en" sz="1050">
                <a:solidFill>
                  <a:srgbClr val="000000"/>
                </a:solidFill>
                <a:latin typeface="Roboto Mono"/>
                <a:ea typeface="Roboto Mono"/>
                <a:cs typeface="Roboto Mono"/>
                <a:sym typeface="Roboto Mono"/>
              </a:rPr>
              <a:t> </a:t>
            </a:r>
            <a:r>
              <a:rPr lang="en" sz="1050">
                <a:solidFill>
                  <a:srgbClr val="0000F0"/>
                </a:solidFill>
                <a:latin typeface="Roboto Mono"/>
                <a:ea typeface="Roboto Mono"/>
                <a:cs typeface="Roboto Mono"/>
                <a:sym typeface="Roboto Mono"/>
              </a:rPr>
              <a:t>control</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6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While True</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6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waitFor</a:t>
            </a:r>
            <a:r>
              <a:rPr lang="en" sz="1050">
                <a:solidFill>
                  <a:srgbClr val="000000"/>
                </a:solidFill>
                <a:latin typeface="Roboto Mono"/>
                <a:ea typeface="Roboto Mono"/>
                <a:cs typeface="Roboto Mono"/>
                <a:sym typeface="Roboto Mono"/>
              </a:rPr>
              <a:t>: Hot}</a:t>
            </a:r>
            <a:endParaRPr sz="1050">
              <a:solidFill>
                <a:srgbClr val="000000"/>
              </a:solidFill>
              <a:latin typeface="Roboto Mono"/>
              <a:ea typeface="Roboto Mono"/>
              <a:cs typeface="Roboto Mono"/>
              <a:sym typeface="Roboto Mono"/>
            </a:endParaRPr>
          </a:p>
          <a:p>
            <a:pPr indent="0" lvl="0" marL="0" rtl="0" algn="l">
              <a:lnSpc>
                <a:spcPct val="6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waitFor</a:t>
            </a:r>
            <a:r>
              <a:rPr lang="en" sz="1050">
                <a:solidFill>
                  <a:srgbClr val="000000"/>
                </a:solidFill>
                <a:latin typeface="Roboto Mono"/>
                <a:ea typeface="Roboto Mono"/>
                <a:cs typeface="Roboto Mono"/>
                <a:sym typeface="Roboto Mono"/>
              </a:rPr>
              <a:t>: Cold, </a:t>
            </a:r>
            <a:endParaRPr sz="1050">
              <a:solidFill>
                <a:srgbClr val="000000"/>
              </a:solidFill>
              <a:latin typeface="Roboto Mono"/>
              <a:ea typeface="Roboto Mono"/>
              <a:cs typeface="Roboto Mono"/>
              <a:sym typeface="Roboto Mono"/>
            </a:endParaRPr>
          </a:p>
          <a:p>
            <a:pPr indent="0" lvl="0" marL="0" rtl="0" algn="l">
              <a:lnSpc>
                <a:spcPct val="60000"/>
              </a:lnSpc>
              <a:spcBef>
                <a:spcPts val="800"/>
              </a:spcBef>
              <a:spcAft>
                <a:spcPts val="0"/>
              </a:spcAft>
              <a:buNone/>
            </a:pPr>
            <a:r>
              <a:rPr lang="en" sz="1050">
                <a:solidFill>
                  <a:srgbClr val="1AB1CD"/>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block</a:t>
            </a:r>
            <a:r>
              <a:rPr lang="en" sz="1050">
                <a:solidFill>
                  <a:srgbClr val="000000"/>
                </a:solidFill>
                <a:latin typeface="Roboto Mono"/>
                <a:ea typeface="Roboto Mono"/>
                <a:cs typeface="Roboto Mono"/>
                <a:sym typeface="Roboto Mono"/>
              </a:rPr>
              <a:t>: Hot}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p:txBody>
      </p:sp>
      <p:sp>
        <p:nvSpPr>
          <p:cNvPr id="438" name="Google Shape;438;p41"/>
          <p:cNvSpPr txBox="1"/>
          <p:nvPr>
            <p:ph idx="1" type="body"/>
          </p:nvPr>
        </p:nvSpPr>
        <p:spPr>
          <a:xfrm>
            <a:off x="3685975" y="1270000"/>
            <a:ext cx="5146200" cy="1140900"/>
          </a:xfrm>
          <a:prstGeom prst="rect">
            <a:avLst/>
          </a:prstGeom>
          <a:solidFill>
            <a:srgbClr val="F3FAFF"/>
          </a:solidFill>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p:txBody>
      </p:sp>
      <p:sp>
        <p:nvSpPr>
          <p:cNvPr id="439" name="Google Shape;439;p41"/>
          <p:cNvSpPr txBox="1"/>
          <p:nvPr>
            <p:ph idx="1" type="body"/>
          </p:nvPr>
        </p:nvSpPr>
        <p:spPr>
          <a:xfrm>
            <a:off x="3685975" y="2411275"/>
            <a:ext cx="5146200" cy="1063500"/>
          </a:xfrm>
          <a:prstGeom prst="rect">
            <a:avLst/>
          </a:prstGeom>
          <a:solidFill>
            <a:srgbClr val="F3FAFF"/>
          </a:solidFill>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p:txBody>
      </p:sp>
      <p:sp>
        <p:nvSpPr>
          <p:cNvPr id="440" name="Google Shape;440;p41"/>
          <p:cNvSpPr txBox="1"/>
          <p:nvPr>
            <p:ph idx="1" type="body"/>
          </p:nvPr>
        </p:nvSpPr>
        <p:spPr>
          <a:xfrm>
            <a:off x="3650475" y="3474775"/>
            <a:ext cx="5333400" cy="970200"/>
          </a:xfrm>
          <a:prstGeom prst="rect">
            <a:avLst/>
          </a:prstGeom>
          <a:solidFill>
            <a:srgbClr val="F3FAFF"/>
          </a:solidFill>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p:txBody>
      </p:sp>
      <p:sp>
        <p:nvSpPr>
          <p:cNvPr id="441" name="Google Shape;441;p41"/>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438"/>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439"/>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440"/>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42"/>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Evaluation</a:t>
            </a:r>
            <a:endParaRPr/>
          </a:p>
        </p:txBody>
      </p:sp>
      <p:pic>
        <p:nvPicPr>
          <p:cNvPr id="447" name="Google Shape;447;p42"/>
          <p:cNvPicPr preferRelativeResize="0"/>
          <p:nvPr/>
        </p:nvPicPr>
        <p:blipFill>
          <a:blip r:embed="rId3">
            <a:alphaModFix/>
          </a:blip>
          <a:stretch>
            <a:fillRect/>
          </a:stretch>
        </p:blipFill>
        <p:spPr>
          <a:xfrm>
            <a:off x="5239375" y="432663"/>
            <a:ext cx="3389736" cy="3820975"/>
          </a:xfrm>
          <a:prstGeom prst="rect">
            <a:avLst/>
          </a:prstGeom>
          <a:noFill/>
          <a:ln>
            <a:noFill/>
          </a:ln>
        </p:spPr>
      </p:pic>
      <p:sp>
        <p:nvSpPr>
          <p:cNvPr id="448" name="Google Shape;448;p42"/>
          <p:cNvSpPr txBox="1"/>
          <p:nvPr/>
        </p:nvSpPr>
        <p:spPr>
          <a:xfrm>
            <a:off x="414167" y="4315550"/>
            <a:ext cx="87531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rPr>
              <a:t>Michael Bar-Sinai and Gera Weiss.</a:t>
            </a:r>
            <a:r>
              <a:rPr lang="en" sz="1200">
                <a:solidFill>
                  <a:schemeClr val="dk2"/>
                </a:solidFill>
              </a:rPr>
              <a:t> "</a:t>
            </a:r>
            <a:r>
              <a:rPr lang="en" sz="1200">
                <a:solidFill>
                  <a:schemeClr val="dk2"/>
                </a:solidFill>
              </a:rPr>
              <a:t>Verification of Liveness and Safety Properties of Behavioral Programs Using BPjs</a:t>
            </a:r>
            <a:r>
              <a:rPr lang="en" sz="1200">
                <a:solidFill>
                  <a:schemeClr val="dk2"/>
                </a:solidFill>
              </a:rPr>
              <a:t>." </a:t>
            </a:r>
            <a:r>
              <a:rPr lang="en" sz="1200">
                <a:solidFill>
                  <a:schemeClr val="dk2"/>
                </a:solidFill>
              </a:rPr>
              <a:t>International Symposium on Leveraging Applications of Formal Methods</a:t>
            </a:r>
            <a:r>
              <a:rPr lang="en" sz="1200">
                <a:solidFill>
                  <a:schemeClr val="dk2"/>
                </a:solidFill>
              </a:rPr>
              <a:t> (2021).</a:t>
            </a:r>
            <a:endParaRPr sz="1200">
              <a:solidFill>
                <a:schemeClr val="dk2"/>
              </a:solidFill>
            </a:endParaRPr>
          </a:p>
        </p:txBody>
      </p:sp>
      <p:sp>
        <p:nvSpPr>
          <p:cNvPr id="449" name="Google Shape;449;p42"/>
          <p:cNvSpPr txBox="1"/>
          <p:nvPr/>
        </p:nvSpPr>
        <p:spPr>
          <a:xfrm>
            <a:off x="311700" y="1193850"/>
            <a:ext cx="4831800" cy="2955300"/>
          </a:xfrm>
          <a:prstGeom prst="rect">
            <a:avLst/>
          </a:prstGeom>
          <a:noFill/>
          <a:ln>
            <a:noFill/>
          </a:ln>
        </p:spPr>
        <p:txBody>
          <a:bodyPr anchorCtr="0" anchor="t" bIns="91425" lIns="91425" spcFirstLastPara="1" rIns="91425" wrap="square" tIns="91425">
            <a:spAutoFit/>
          </a:bodyPr>
          <a:lstStyle/>
          <a:p>
            <a:pPr indent="-342900" lvl="0" marL="457200" rtl="0" algn="l">
              <a:lnSpc>
                <a:spcPct val="144444"/>
              </a:lnSpc>
              <a:spcBef>
                <a:spcPts val="800"/>
              </a:spcBef>
              <a:spcAft>
                <a:spcPts val="0"/>
              </a:spcAft>
              <a:buClr>
                <a:schemeClr val="accent1"/>
              </a:buClr>
              <a:buSzPts val="1800"/>
              <a:buFont typeface="Assistant"/>
              <a:buChar char="●"/>
            </a:pPr>
            <a:r>
              <a:rPr lang="en" sz="1600">
                <a:solidFill>
                  <a:schemeClr val="dk1"/>
                </a:solidFill>
                <a:latin typeface="Assistant"/>
                <a:ea typeface="Assistant"/>
                <a:cs typeface="Assistant"/>
                <a:sym typeface="Assistant"/>
              </a:rPr>
              <a:t>Compared to current best practice in BP verification - BPjs.</a:t>
            </a:r>
            <a:endParaRPr sz="1600">
              <a:solidFill>
                <a:schemeClr val="dk1"/>
              </a:solidFill>
              <a:latin typeface="Assistant"/>
              <a:ea typeface="Assistant"/>
              <a:cs typeface="Assistant"/>
              <a:sym typeface="Assistant"/>
            </a:endParaRPr>
          </a:p>
          <a:p>
            <a:pPr indent="-342900" lvl="0" marL="457200" rtl="0" algn="l">
              <a:lnSpc>
                <a:spcPct val="144444"/>
              </a:lnSpc>
              <a:spcBef>
                <a:spcPts val="1000"/>
              </a:spcBef>
              <a:spcAft>
                <a:spcPts val="0"/>
              </a:spcAft>
              <a:buClr>
                <a:schemeClr val="accent1"/>
              </a:buClr>
              <a:buSzPts val="1800"/>
              <a:buFont typeface="Assistant"/>
              <a:buChar char="●"/>
            </a:pPr>
            <a:r>
              <a:rPr lang="en" sz="1600">
                <a:solidFill>
                  <a:schemeClr val="dk1"/>
                </a:solidFill>
                <a:latin typeface="Assistant"/>
                <a:ea typeface="Assistant"/>
                <a:cs typeface="Assistant"/>
                <a:sym typeface="Assistant"/>
              </a:rPr>
              <a:t>The evaluation involved several parameterized b-programs of varying sizes.</a:t>
            </a:r>
            <a:endParaRPr sz="1600">
              <a:solidFill>
                <a:schemeClr val="dk1"/>
              </a:solidFill>
              <a:latin typeface="Assistant"/>
              <a:ea typeface="Assistant"/>
              <a:cs typeface="Assistant"/>
              <a:sym typeface="Assistant"/>
            </a:endParaRPr>
          </a:p>
          <a:p>
            <a:pPr indent="-342900" lvl="0" marL="457200" rtl="0" algn="l">
              <a:lnSpc>
                <a:spcPct val="144444"/>
              </a:lnSpc>
              <a:spcBef>
                <a:spcPts val="1000"/>
              </a:spcBef>
              <a:spcAft>
                <a:spcPts val="1000"/>
              </a:spcAft>
              <a:buClr>
                <a:schemeClr val="accent1"/>
              </a:buClr>
              <a:buSzPts val="1800"/>
              <a:buFont typeface="Assistant"/>
              <a:buChar char="●"/>
            </a:pPr>
            <a:r>
              <a:rPr lang="en" sz="1600">
                <a:solidFill>
                  <a:schemeClr val="dk1"/>
                </a:solidFill>
                <a:latin typeface="Assistant"/>
                <a:ea typeface="Assistant"/>
                <a:cs typeface="Assistant"/>
                <a:sym typeface="Assistant"/>
              </a:rPr>
              <a:t>The symbolic verifier was assessed in two modes: Binary Decision Diagrams (BDD) and SAT-based Bounded Model Checking (BMC).</a:t>
            </a:r>
            <a:endParaRPr sz="1600">
              <a:solidFill>
                <a:schemeClr val="dk1"/>
              </a:solidFill>
              <a:latin typeface="Assistant"/>
              <a:ea typeface="Assistant"/>
              <a:cs typeface="Assistant"/>
              <a:sym typeface="Assistant"/>
            </a:endParaRPr>
          </a:p>
        </p:txBody>
      </p:sp>
      <p:sp>
        <p:nvSpPr>
          <p:cNvPr id="450" name="Google Shape;450;p42"/>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43"/>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Probabilistic Model Checking</a:t>
            </a:r>
            <a:endParaRPr/>
          </a:p>
        </p:txBody>
      </p:sp>
      <p:sp>
        <p:nvSpPr>
          <p:cNvPr id="456" name="Google Shape;456;p43"/>
          <p:cNvSpPr txBox="1"/>
          <p:nvPr>
            <p:ph idx="1" type="body"/>
          </p:nvPr>
        </p:nvSpPr>
        <p:spPr>
          <a:xfrm>
            <a:off x="4906800" y="2185200"/>
            <a:ext cx="4077000" cy="1190100"/>
          </a:xfrm>
          <a:prstGeom prst="rect">
            <a:avLst/>
          </a:prstGeom>
          <a:solidFill>
            <a:srgbClr val="F3FAFF"/>
          </a:solidFill>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rPr b="1" lang="en" sz="1050">
                <a:solidFill>
                  <a:srgbClr val="700080"/>
                </a:solidFill>
                <a:latin typeface="Roboto Mono"/>
                <a:ea typeface="Roboto Mono"/>
                <a:cs typeface="Roboto Mono"/>
                <a:sym typeface="Roboto Mono"/>
              </a:rPr>
              <a:t>def</a:t>
            </a:r>
            <a:r>
              <a:rPr lang="en" sz="1050">
                <a:solidFill>
                  <a:srgbClr val="000000"/>
                </a:solidFill>
                <a:latin typeface="Roboto Mono"/>
                <a:ea typeface="Roboto Mono"/>
                <a:cs typeface="Roboto Mono"/>
                <a:sym typeface="Roboto Mono"/>
              </a:rPr>
              <a:t> </a:t>
            </a:r>
            <a:r>
              <a:rPr lang="en" sz="1050">
                <a:solidFill>
                  <a:srgbClr val="0000F0"/>
                </a:solidFill>
                <a:latin typeface="Roboto Mono"/>
                <a:ea typeface="Roboto Mono"/>
                <a:cs typeface="Roboto Mono"/>
                <a:sym typeface="Roboto Mono"/>
              </a:rPr>
              <a:t>coin_flip</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w</a:t>
            </a:r>
            <a:r>
              <a:rPr b="1" lang="en" sz="1050">
                <a:solidFill>
                  <a:srgbClr val="700080"/>
                </a:solidFill>
                <a:latin typeface="Roboto Mono"/>
                <a:ea typeface="Roboto Mono"/>
                <a:cs typeface="Roboto Mono"/>
                <a:sym typeface="Roboto Mono"/>
              </a:rPr>
              <a:t>hile True</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side =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b="1" lang="en" sz="1050">
                <a:solidFill>
                  <a:srgbClr val="000000"/>
                </a:solidFill>
                <a:latin typeface="Roboto Mono"/>
                <a:ea typeface="Roboto Mono"/>
                <a:cs typeface="Roboto Mono"/>
                <a:sym typeface="Roboto Mono"/>
              </a:rPr>
              <a:t>choice</a:t>
            </a:r>
            <a:r>
              <a:rPr lang="en" sz="1050">
                <a:solidFill>
                  <a:srgbClr val="000000"/>
                </a:solidFill>
                <a:latin typeface="Roboto Mono"/>
                <a:ea typeface="Roboto Mono"/>
                <a:cs typeface="Roboto Mono"/>
                <a:sym typeface="Roboto Mono"/>
              </a:rPr>
              <a:t>({Heads: 0.4, Tails: 0.6})</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request</a:t>
            </a:r>
            <a:r>
              <a:rPr lang="en" sz="1050">
                <a:solidFill>
                  <a:srgbClr val="000000"/>
                </a:solidFill>
                <a:latin typeface="Roboto Mono"/>
                <a:ea typeface="Roboto Mono"/>
                <a:cs typeface="Roboto Mono"/>
                <a:sym typeface="Roboto Mono"/>
              </a:rPr>
              <a:t>: side}</a:t>
            </a:r>
            <a:endParaRPr sz="1250">
              <a:solidFill>
                <a:srgbClr val="000000"/>
              </a:solidFill>
              <a:latin typeface="Roboto Mono"/>
              <a:ea typeface="Roboto Mono"/>
              <a:cs typeface="Roboto Mono"/>
              <a:sym typeface="Roboto Mono"/>
            </a:endParaRPr>
          </a:p>
        </p:txBody>
      </p:sp>
      <p:sp>
        <p:nvSpPr>
          <p:cNvPr id="457" name="Google Shape;457;p43"/>
          <p:cNvSpPr txBox="1"/>
          <p:nvPr>
            <p:ph idx="1" type="body"/>
          </p:nvPr>
        </p:nvSpPr>
        <p:spPr>
          <a:xfrm>
            <a:off x="311700" y="1474925"/>
            <a:ext cx="4450800" cy="2824800"/>
          </a:xfrm>
          <a:prstGeom prst="rect">
            <a:avLst/>
          </a:prstGeom>
        </p:spPr>
        <p:txBody>
          <a:bodyPr anchorCtr="0" anchor="t" bIns="34275" lIns="68575" spcFirstLastPara="1" rIns="68575" wrap="square" tIns="34275">
            <a:noAutofit/>
          </a:bodyPr>
          <a:lstStyle/>
          <a:p>
            <a:pPr indent="-342900" lvl="0" marL="457200" rtl="0" algn="l">
              <a:spcBef>
                <a:spcPts val="800"/>
              </a:spcBef>
              <a:spcAft>
                <a:spcPts val="0"/>
              </a:spcAft>
              <a:buSzPts val="1800"/>
              <a:buChar char="●"/>
            </a:pPr>
            <a:r>
              <a:rPr lang="en" sz="1600"/>
              <a:t>Modeling and analyzing probabilistic systems using the choice idiom.</a:t>
            </a:r>
            <a:endParaRPr sz="1600"/>
          </a:p>
          <a:p>
            <a:pPr indent="-342900" lvl="0" marL="457200" rtl="0" algn="l">
              <a:spcBef>
                <a:spcPts val="1000"/>
              </a:spcBef>
              <a:spcAft>
                <a:spcPts val="0"/>
              </a:spcAft>
              <a:buSzPts val="1800"/>
              <a:buChar char="●"/>
            </a:pPr>
            <a:r>
              <a:rPr lang="en" sz="1600"/>
              <a:t>Execution - random selection on choice nodes based on a specified distribution.</a:t>
            </a:r>
            <a:endParaRPr sz="1600"/>
          </a:p>
          <a:p>
            <a:pPr indent="-342900" lvl="0" marL="457200" rtl="0" algn="l">
              <a:spcBef>
                <a:spcPts val="1000"/>
              </a:spcBef>
              <a:spcAft>
                <a:spcPts val="1000"/>
              </a:spcAft>
              <a:buSzPts val="1800"/>
              <a:buChar char="●"/>
            </a:pPr>
            <a:r>
              <a:rPr lang="en" sz="1600"/>
              <a:t>Analysis - translation into the PRISM (largely similar to the SMV translation).</a:t>
            </a:r>
            <a:endParaRPr sz="1600"/>
          </a:p>
        </p:txBody>
      </p:sp>
      <p:cxnSp>
        <p:nvCxnSpPr>
          <p:cNvPr id="458" name="Google Shape;458;p43"/>
          <p:cNvCxnSpPr/>
          <p:nvPr/>
        </p:nvCxnSpPr>
        <p:spPr>
          <a:xfrm flipH="1">
            <a:off x="6645050" y="1778375"/>
            <a:ext cx="521100" cy="924600"/>
          </a:xfrm>
          <a:prstGeom prst="straightConnector1">
            <a:avLst/>
          </a:prstGeom>
          <a:noFill/>
          <a:ln cap="flat" cmpd="sng" w="28575">
            <a:solidFill>
              <a:schemeClr val="accent1"/>
            </a:solidFill>
            <a:prstDash val="solid"/>
            <a:round/>
            <a:headEnd len="med" w="med" type="none"/>
            <a:tailEnd len="med" w="med" type="triangle"/>
          </a:ln>
        </p:spPr>
      </p:cxnSp>
      <p:sp>
        <p:nvSpPr>
          <p:cNvPr id="459" name="Google Shape;459;p43"/>
          <p:cNvSpPr txBox="1"/>
          <p:nvPr/>
        </p:nvSpPr>
        <p:spPr>
          <a:xfrm>
            <a:off x="311700" y="4315550"/>
            <a:ext cx="8520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rPr>
              <a:t>Kwiatkowska, Marta, Gethin Norman, and David Parker "PRISM: Probabilistic symbolic model checker," International Conference on Modelling Techniques and Tools for Computer Performance Evaluation, 2002.</a:t>
            </a:r>
            <a:endParaRPr sz="1200">
              <a:solidFill>
                <a:schemeClr val="dk2"/>
              </a:solidFill>
            </a:endParaRPr>
          </a:p>
        </p:txBody>
      </p:sp>
      <p:sp>
        <p:nvSpPr>
          <p:cNvPr id="460" name="Google Shape;460;p43"/>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7">
                                            <p:txEl>
                                              <p:pRg end="2" st="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6"/>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Motivation</a:t>
            </a:r>
            <a:endParaRPr/>
          </a:p>
        </p:txBody>
      </p:sp>
      <p:sp>
        <p:nvSpPr>
          <p:cNvPr id="223" name="Google Shape;223;p26"/>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224" name="Google Shape;224;p26"/>
          <p:cNvSpPr txBox="1"/>
          <p:nvPr/>
        </p:nvSpPr>
        <p:spPr>
          <a:xfrm>
            <a:off x="311700" y="1015900"/>
            <a:ext cx="5401200" cy="3810300"/>
          </a:xfrm>
          <a:prstGeom prst="rect">
            <a:avLst/>
          </a:prstGeom>
          <a:noFill/>
          <a:ln>
            <a:noFill/>
          </a:ln>
        </p:spPr>
        <p:txBody>
          <a:bodyPr anchorCtr="0" anchor="t" bIns="91425" lIns="91425" spcFirstLastPara="1" rIns="91425" wrap="square" tIns="91425">
            <a:spAutoFit/>
          </a:bodyPr>
          <a:lstStyle/>
          <a:p>
            <a:pPr indent="-342900" lvl="0" marL="457200" rtl="0" algn="l">
              <a:lnSpc>
                <a:spcPct val="144444"/>
              </a:lnSpc>
              <a:spcBef>
                <a:spcPts val="0"/>
              </a:spcBef>
              <a:spcAft>
                <a:spcPts val="0"/>
              </a:spcAft>
              <a:buClr>
                <a:schemeClr val="accent1"/>
              </a:buClr>
              <a:buSzPts val="1800"/>
              <a:buFont typeface="Assistant"/>
              <a:buChar char="●"/>
            </a:pPr>
            <a:r>
              <a:rPr lang="en" sz="1600">
                <a:solidFill>
                  <a:schemeClr val="dk1"/>
                </a:solidFill>
                <a:latin typeface="Assistant"/>
                <a:ea typeface="Assistant"/>
                <a:cs typeface="Assistant"/>
                <a:sym typeface="Assistant"/>
              </a:rPr>
              <a:t>Modern software engineering increasingly relies on formal methods and AI tools.</a:t>
            </a:r>
            <a:endParaRPr sz="1600">
              <a:solidFill>
                <a:schemeClr val="dk1"/>
              </a:solidFill>
              <a:latin typeface="Assistant"/>
              <a:ea typeface="Assistant"/>
              <a:cs typeface="Assistant"/>
              <a:sym typeface="Assistant"/>
            </a:endParaRPr>
          </a:p>
          <a:p>
            <a:pPr indent="-342900" lvl="0" marL="457200" rtl="0" algn="l">
              <a:lnSpc>
                <a:spcPct val="144444"/>
              </a:lnSpc>
              <a:spcBef>
                <a:spcPts val="0"/>
              </a:spcBef>
              <a:spcAft>
                <a:spcPts val="0"/>
              </a:spcAft>
              <a:buClr>
                <a:schemeClr val="accent1"/>
              </a:buClr>
              <a:buSzPts val="1800"/>
              <a:buFont typeface="Assistant"/>
              <a:buChar char="●"/>
            </a:pPr>
            <a:r>
              <a:rPr lang="en" sz="1600">
                <a:solidFill>
                  <a:schemeClr val="dk1"/>
                </a:solidFill>
                <a:latin typeface="Assistant"/>
                <a:ea typeface="Assistant"/>
                <a:cs typeface="Assistant"/>
                <a:sym typeface="Assistant"/>
              </a:rPr>
              <a:t>Existing frameworks involve various analysis tools and techniques each uses its own input language and modeling approach.</a:t>
            </a:r>
            <a:endParaRPr sz="1600">
              <a:solidFill>
                <a:schemeClr val="dk1"/>
              </a:solidFill>
              <a:latin typeface="Assistant"/>
              <a:ea typeface="Assistant"/>
              <a:cs typeface="Assistant"/>
              <a:sym typeface="Assistant"/>
            </a:endParaRPr>
          </a:p>
          <a:p>
            <a:pPr indent="-342900" lvl="0" marL="457200" rtl="0" algn="l">
              <a:lnSpc>
                <a:spcPct val="144444"/>
              </a:lnSpc>
              <a:spcBef>
                <a:spcPts val="0"/>
              </a:spcBef>
              <a:spcAft>
                <a:spcPts val="0"/>
              </a:spcAft>
              <a:buClr>
                <a:schemeClr val="accent1"/>
              </a:buClr>
              <a:buSzPts val="1800"/>
              <a:buFont typeface="Assistant"/>
              <a:buChar char="●"/>
            </a:pPr>
            <a:r>
              <a:rPr lang="en" sz="1600">
                <a:solidFill>
                  <a:schemeClr val="dk1"/>
                </a:solidFill>
                <a:latin typeface="Assistant"/>
                <a:ea typeface="Assistant"/>
                <a:cs typeface="Assistant"/>
                <a:sym typeface="Assistant"/>
              </a:rPr>
              <a:t>Manual integration is needed to combine analysis results with system code.</a:t>
            </a:r>
            <a:endParaRPr sz="1600">
              <a:solidFill>
                <a:schemeClr val="dk1"/>
              </a:solidFill>
              <a:latin typeface="Assistant"/>
              <a:ea typeface="Assistant"/>
              <a:cs typeface="Assistant"/>
              <a:sym typeface="Assistant"/>
            </a:endParaRPr>
          </a:p>
          <a:p>
            <a:pPr indent="-342900" lvl="0" marL="457200" rtl="0" algn="l">
              <a:lnSpc>
                <a:spcPct val="144444"/>
              </a:lnSpc>
              <a:spcBef>
                <a:spcPts val="0"/>
              </a:spcBef>
              <a:spcAft>
                <a:spcPts val="0"/>
              </a:spcAft>
              <a:buClr>
                <a:schemeClr val="accent1"/>
              </a:buClr>
              <a:buSzPts val="1800"/>
              <a:buFont typeface="Assistant"/>
              <a:buChar char="●"/>
            </a:pPr>
            <a:r>
              <a:rPr b="1" lang="en" sz="1600">
                <a:solidFill>
                  <a:schemeClr val="dk1"/>
                </a:solidFill>
                <a:latin typeface="Assistant"/>
                <a:ea typeface="Assistant"/>
                <a:cs typeface="Assistant"/>
                <a:sym typeface="Assistant"/>
              </a:rPr>
              <a:t>Research problem</a:t>
            </a:r>
            <a:r>
              <a:rPr lang="en" sz="1600">
                <a:solidFill>
                  <a:schemeClr val="dk1"/>
                </a:solidFill>
                <a:latin typeface="Assistant"/>
                <a:ea typeface="Assistant"/>
                <a:cs typeface="Assistant"/>
                <a:sym typeface="Assistant"/>
              </a:rPr>
              <a:t> - finding a framework that can safely interweave user code and machine-generated artifacts while supporting formal analysis.</a:t>
            </a:r>
            <a:endParaRPr sz="1600">
              <a:solidFill>
                <a:schemeClr val="dk1"/>
              </a:solidFill>
              <a:latin typeface="Assistant"/>
              <a:ea typeface="Assistant"/>
              <a:cs typeface="Assistant"/>
              <a:sym typeface="Assistant"/>
            </a:endParaRPr>
          </a:p>
        </p:txBody>
      </p:sp>
      <p:pic>
        <p:nvPicPr>
          <p:cNvPr id="225" name="Google Shape;225;p26"/>
          <p:cNvPicPr preferRelativeResize="0"/>
          <p:nvPr/>
        </p:nvPicPr>
        <p:blipFill>
          <a:blip r:embed="rId3">
            <a:alphaModFix/>
          </a:blip>
          <a:stretch>
            <a:fillRect/>
          </a:stretch>
        </p:blipFill>
        <p:spPr>
          <a:xfrm>
            <a:off x="5983975" y="1413925"/>
            <a:ext cx="3014249" cy="30142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4">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4">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4">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4">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44"/>
          <p:cNvSpPr txBox="1"/>
          <p:nvPr>
            <p:ph type="title"/>
          </p:nvPr>
        </p:nvSpPr>
        <p:spPr>
          <a:xfrm>
            <a:off x="311700" y="445025"/>
            <a:ext cx="8832300" cy="572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SzPts val="990"/>
              <a:buNone/>
            </a:pPr>
            <a:r>
              <a:rPr lang="en" sz="2730"/>
              <a:t>Exploring Interplays of BP with AI and Formal Methods</a:t>
            </a:r>
            <a:endParaRPr sz="2730"/>
          </a:p>
        </p:txBody>
      </p:sp>
      <p:sp>
        <p:nvSpPr>
          <p:cNvPr id="466" name="Google Shape;466;p44"/>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467" name="Google Shape;467;p44"/>
          <p:cNvSpPr txBox="1"/>
          <p:nvPr>
            <p:ph idx="1" type="body"/>
          </p:nvPr>
        </p:nvSpPr>
        <p:spPr>
          <a:xfrm>
            <a:off x="4009150" y="1426200"/>
            <a:ext cx="3363600" cy="1986300"/>
          </a:xfrm>
          <a:prstGeom prst="rect">
            <a:avLst/>
          </a:prstGeom>
        </p:spPr>
        <p:txBody>
          <a:bodyPr anchorCtr="0" anchor="t" bIns="34275" lIns="68575" spcFirstLastPara="1" rIns="68575" wrap="square" tIns="34275">
            <a:normAutofit/>
          </a:bodyPr>
          <a:lstStyle/>
          <a:p>
            <a:pPr indent="-330200" lvl="0" marL="457200" rtl="0" algn="l">
              <a:spcBef>
                <a:spcPts val="400"/>
              </a:spcBef>
              <a:spcAft>
                <a:spcPts val="0"/>
              </a:spcAft>
              <a:buClr>
                <a:schemeClr val="accent5"/>
              </a:buClr>
              <a:buSzPts val="1600"/>
              <a:buChar char="●"/>
            </a:pPr>
            <a:r>
              <a:rPr lang="en" sz="1600">
                <a:solidFill>
                  <a:schemeClr val="accent5"/>
                </a:solidFill>
              </a:rPr>
              <a:t>SMT Solvers</a:t>
            </a:r>
            <a:endParaRPr sz="1600">
              <a:solidFill>
                <a:schemeClr val="accent5"/>
              </a:solidFill>
            </a:endParaRPr>
          </a:p>
          <a:p>
            <a:pPr indent="-330200" lvl="0" marL="457200" rtl="0" algn="l">
              <a:spcBef>
                <a:spcPts val="1000"/>
              </a:spcBef>
              <a:spcAft>
                <a:spcPts val="0"/>
              </a:spcAft>
              <a:buClr>
                <a:schemeClr val="accent5"/>
              </a:buClr>
              <a:buSzPts val="1600"/>
              <a:buChar char="●"/>
            </a:pPr>
            <a:r>
              <a:rPr lang="en" sz="1600">
                <a:solidFill>
                  <a:schemeClr val="accent5"/>
                </a:solidFill>
              </a:rPr>
              <a:t>Symbolic Model Checking</a:t>
            </a:r>
            <a:endParaRPr sz="1600">
              <a:solidFill>
                <a:schemeClr val="accent5"/>
              </a:solidFill>
            </a:endParaRPr>
          </a:p>
          <a:p>
            <a:pPr indent="-330200" lvl="0" marL="457200" rtl="0" algn="l">
              <a:spcBef>
                <a:spcPts val="1000"/>
              </a:spcBef>
              <a:spcAft>
                <a:spcPts val="0"/>
              </a:spcAft>
              <a:buClr>
                <a:schemeClr val="accent5"/>
              </a:buClr>
              <a:buSzPts val="1600"/>
              <a:buChar char="●"/>
            </a:pPr>
            <a:r>
              <a:rPr lang="en" sz="1600">
                <a:solidFill>
                  <a:schemeClr val="accent5"/>
                </a:solidFill>
              </a:rPr>
              <a:t>Probabilistic Model Checking</a:t>
            </a:r>
            <a:endParaRPr sz="1600">
              <a:solidFill>
                <a:schemeClr val="accent5"/>
              </a:solidFill>
            </a:endParaRPr>
          </a:p>
          <a:p>
            <a:pPr indent="-330200" lvl="0" marL="457200" rtl="0" algn="l">
              <a:spcBef>
                <a:spcPts val="1000"/>
              </a:spcBef>
              <a:spcAft>
                <a:spcPts val="1000"/>
              </a:spcAft>
              <a:buSzPts val="1600"/>
              <a:buChar char="●"/>
            </a:pPr>
            <a:r>
              <a:rPr lang="en" sz="1600"/>
              <a:t>Deep Reinforcement Learning</a:t>
            </a:r>
            <a:endParaRPr sz="1600"/>
          </a:p>
        </p:txBody>
      </p:sp>
      <p:sp>
        <p:nvSpPr>
          <p:cNvPr id="468" name="Google Shape;468;p44"/>
          <p:cNvSpPr txBox="1"/>
          <p:nvPr>
            <p:ph type="title"/>
          </p:nvPr>
        </p:nvSpPr>
        <p:spPr>
          <a:xfrm>
            <a:off x="2182925" y="2003400"/>
            <a:ext cx="668100" cy="572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SzPts val="990"/>
              <a:buNone/>
            </a:pPr>
            <a:r>
              <a:rPr lang="en" sz="3330"/>
              <a:t>BP</a:t>
            </a:r>
            <a:endParaRPr sz="3330"/>
          </a:p>
        </p:txBody>
      </p:sp>
      <p:sp>
        <p:nvSpPr>
          <p:cNvPr id="469" name="Google Shape;469;p44"/>
          <p:cNvSpPr/>
          <p:nvPr/>
        </p:nvSpPr>
        <p:spPr>
          <a:xfrm>
            <a:off x="3088250" y="2016425"/>
            <a:ext cx="776400" cy="485100"/>
          </a:xfrm>
          <a:prstGeom prst="leftRightArrow">
            <a:avLst>
              <a:gd fmla="val 50000" name="adj1"/>
              <a:gd fmla="val 50000" name="adj2"/>
            </a:avLst>
          </a:prstGeom>
          <a:solidFill>
            <a:schemeClr val="accen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ssistant"/>
              <a:ea typeface="Assistant"/>
              <a:cs typeface="Assistant"/>
              <a:sym typeface="Assistant"/>
            </a:endParaRPr>
          </a:p>
        </p:txBody>
      </p:sp>
      <p:sp>
        <p:nvSpPr>
          <p:cNvPr id="470" name="Google Shape;470;p44"/>
          <p:cNvSpPr txBox="1"/>
          <p:nvPr>
            <p:ph idx="1" type="body"/>
          </p:nvPr>
        </p:nvSpPr>
        <p:spPr>
          <a:xfrm>
            <a:off x="3310950" y="3646075"/>
            <a:ext cx="1513800" cy="776400"/>
          </a:xfrm>
          <a:prstGeom prst="rect">
            <a:avLst/>
          </a:prstGeom>
        </p:spPr>
        <p:txBody>
          <a:bodyPr anchorCtr="0" anchor="t" bIns="34275" lIns="68575" spcFirstLastPara="1" rIns="68575" wrap="square" tIns="34275">
            <a:normAutofit/>
          </a:bodyPr>
          <a:lstStyle/>
          <a:p>
            <a:pPr indent="0" lvl="0" marL="0" rtl="0" algn="l">
              <a:spcBef>
                <a:spcPts val="400"/>
              </a:spcBef>
              <a:spcAft>
                <a:spcPts val="0"/>
              </a:spcAft>
              <a:buNone/>
            </a:pPr>
            <a:r>
              <a:rPr lang="en" sz="1600"/>
              <a:t>Available in the BPpy package</a:t>
            </a:r>
            <a:endParaRPr sz="1600"/>
          </a:p>
        </p:txBody>
      </p:sp>
      <p:pic>
        <p:nvPicPr>
          <p:cNvPr id="471" name="Google Shape;471;p44"/>
          <p:cNvPicPr preferRelativeResize="0"/>
          <p:nvPr/>
        </p:nvPicPr>
        <p:blipFill>
          <a:blip r:embed="rId3">
            <a:alphaModFix/>
          </a:blip>
          <a:stretch>
            <a:fillRect/>
          </a:stretch>
        </p:blipFill>
        <p:spPr>
          <a:xfrm>
            <a:off x="4741925" y="3646075"/>
            <a:ext cx="776401" cy="776401"/>
          </a:xfrm>
          <a:prstGeom prst="rect">
            <a:avLst/>
          </a:prstGeom>
          <a:noFill/>
          <a:ln>
            <a:noFill/>
          </a:ln>
        </p:spPr>
      </p:pic>
      <p:pic>
        <p:nvPicPr>
          <p:cNvPr id="472" name="Google Shape;472;p44"/>
          <p:cNvPicPr preferRelativeResize="0"/>
          <p:nvPr/>
        </p:nvPicPr>
        <p:blipFill>
          <a:blip r:embed="rId4">
            <a:alphaModFix/>
          </a:blip>
          <a:stretch>
            <a:fillRect/>
          </a:stretch>
        </p:blipFill>
        <p:spPr>
          <a:xfrm rot="-5400000">
            <a:off x="7225162" y="2809774"/>
            <a:ext cx="503226" cy="419401"/>
          </a:xfrm>
          <a:prstGeom prst="rect">
            <a:avLst/>
          </a:prstGeom>
          <a:noFill/>
          <a:ln>
            <a:noFill/>
          </a:ln>
        </p:spPr>
      </p:pic>
      <p:sp>
        <p:nvSpPr>
          <p:cNvPr id="473" name="Google Shape;473;p44"/>
          <p:cNvSpPr/>
          <p:nvPr/>
        </p:nvSpPr>
        <p:spPr>
          <a:xfrm>
            <a:off x="4393100" y="2733125"/>
            <a:ext cx="2783700" cy="572700"/>
          </a:xfrm>
          <a:prstGeom prst="flowChartAlternateProcess">
            <a:avLst/>
          </a:prstGeom>
          <a:noFill/>
          <a:ln cap="flat" cmpd="sng" w="28575">
            <a:solidFill>
              <a:srgbClr val="F7941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ssistant"/>
              <a:ea typeface="Assistant"/>
              <a:cs typeface="Assistant"/>
              <a:sym typeface="Assistan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45"/>
          <p:cNvSpPr txBox="1"/>
          <p:nvPr>
            <p:ph type="title"/>
          </p:nvPr>
        </p:nvSpPr>
        <p:spPr>
          <a:xfrm>
            <a:off x="311700" y="445025"/>
            <a:ext cx="63471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Deep Reinforcement Learning (DRL)</a:t>
            </a:r>
            <a:endParaRPr/>
          </a:p>
        </p:txBody>
      </p:sp>
      <p:sp>
        <p:nvSpPr>
          <p:cNvPr id="479" name="Google Shape;479;p45"/>
          <p:cNvSpPr txBox="1"/>
          <p:nvPr>
            <p:ph idx="1" type="body"/>
          </p:nvPr>
        </p:nvSpPr>
        <p:spPr>
          <a:xfrm>
            <a:off x="387900" y="3547875"/>
            <a:ext cx="8392500" cy="789900"/>
          </a:xfrm>
          <a:prstGeom prst="rect">
            <a:avLst/>
          </a:prstGeom>
        </p:spPr>
        <p:txBody>
          <a:bodyPr anchorCtr="0" anchor="t" bIns="34275" lIns="68575" spcFirstLastPara="1" rIns="68575" wrap="square" tIns="34275">
            <a:noAutofit/>
          </a:bodyPr>
          <a:lstStyle/>
          <a:p>
            <a:pPr indent="-342900" lvl="0" marL="457200" rtl="0" algn="l">
              <a:spcBef>
                <a:spcPts val="800"/>
              </a:spcBef>
              <a:spcAft>
                <a:spcPts val="0"/>
              </a:spcAft>
              <a:buSzPts val="1800"/>
              <a:buAutoNum type="arabicPeriod"/>
            </a:pPr>
            <a:r>
              <a:rPr lang="en" sz="1600"/>
              <a:t>Train  a DRL agent to find  a policy that maximizes the reward signal over the program run.</a:t>
            </a:r>
            <a:endParaRPr sz="1600"/>
          </a:p>
          <a:p>
            <a:pPr indent="-342900" lvl="0" marL="457200" rtl="0" algn="l">
              <a:spcBef>
                <a:spcPts val="0"/>
              </a:spcBef>
              <a:spcAft>
                <a:spcPts val="0"/>
              </a:spcAft>
              <a:buSzPts val="1800"/>
              <a:buAutoNum type="arabicPeriod"/>
            </a:pPr>
            <a:r>
              <a:rPr lang="en" sz="1600"/>
              <a:t>Use the trained agent in the execution mechanism.</a:t>
            </a:r>
            <a:endParaRPr sz="1600"/>
          </a:p>
        </p:txBody>
      </p:sp>
      <p:cxnSp>
        <p:nvCxnSpPr>
          <p:cNvPr id="480" name="Google Shape;480;p45"/>
          <p:cNvCxnSpPr>
            <a:stCxn id="481" idx="1"/>
            <a:endCxn id="482" idx="1"/>
          </p:cNvCxnSpPr>
          <p:nvPr/>
        </p:nvCxnSpPr>
        <p:spPr>
          <a:xfrm flipH="1" rot="10800000">
            <a:off x="4242609" y="1634327"/>
            <a:ext cx="600" cy="1211100"/>
          </a:xfrm>
          <a:prstGeom prst="bentConnector3">
            <a:avLst>
              <a:gd fmla="val -151337500" name="adj1"/>
            </a:avLst>
          </a:prstGeom>
          <a:noFill/>
          <a:ln cap="flat" cmpd="sng" w="19050">
            <a:solidFill>
              <a:schemeClr val="dk2"/>
            </a:solidFill>
            <a:prstDash val="solid"/>
            <a:round/>
            <a:headEnd len="med" w="med" type="none"/>
            <a:tailEnd len="med" w="med" type="triangle"/>
          </a:ln>
        </p:spPr>
      </p:cxnSp>
      <p:sp>
        <p:nvSpPr>
          <p:cNvPr id="482" name="Google Shape;482;p45"/>
          <p:cNvSpPr/>
          <p:nvPr/>
        </p:nvSpPr>
        <p:spPr>
          <a:xfrm>
            <a:off x="4242609" y="1295225"/>
            <a:ext cx="1249200" cy="6780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Assistant"/>
                <a:ea typeface="Assistant"/>
                <a:cs typeface="Assistant"/>
                <a:sym typeface="Assistant"/>
              </a:rPr>
              <a:t>Agent</a:t>
            </a:r>
            <a:endParaRPr>
              <a:solidFill>
                <a:schemeClr val="dk2"/>
              </a:solidFill>
              <a:latin typeface="Assistant"/>
              <a:ea typeface="Assistant"/>
              <a:cs typeface="Assistant"/>
              <a:sym typeface="Assistant"/>
            </a:endParaRPr>
          </a:p>
        </p:txBody>
      </p:sp>
      <p:sp>
        <p:nvSpPr>
          <p:cNvPr id="481" name="Google Shape;481;p45"/>
          <p:cNvSpPr/>
          <p:nvPr/>
        </p:nvSpPr>
        <p:spPr>
          <a:xfrm>
            <a:off x="4242609" y="2506427"/>
            <a:ext cx="1249200" cy="6780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Assistant"/>
              <a:ea typeface="Assistant"/>
              <a:cs typeface="Assistant"/>
              <a:sym typeface="Assistant"/>
            </a:endParaRPr>
          </a:p>
        </p:txBody>
      </p:sp>
      <p:cxnSp>
        <p:nvCxnSpPr>
          <p:cNvPr id="483" name="Google Shape;483;p45"/>
          <p:cNvCxnSpPr/>
          <p:nvPr/>
        </p:nvCxnSpPr>
        <p:spPr>
          <a:xfrm flipH="1" rot="10800000">
            <a:off x="4241444" y="1458555"/>
            <a:ext cx="1200" cy="1553100"/>
          </a:xfrm>
          <a:prstGeom prst="bentConnector3">
            <a:avLst>
              <a:gd fmla="val -96382581" name="adj1"/>
            </a:avLst>
          </a:prstGeom>
          <a:noFill/>
          <a:ln cap="flat" cmpd="sng" w="19050">
            <a:solidFill>
              <a:schemeClr val="dk2"/>
            </a:solidFill>
            <a:prstDash val="solid"/>
            <a:round/>
            <a:headEnd len="med" w="med" type="none"/>
            <a:tailEnd len="med" w="med" type="triangle"/>
          </a:ln>
        </p:spPr>
      </p:cxnSp>
      <p:cxnSp>
        <p:nvCxnSpPr>
          <p:cNvPr id="484" name="Google Shape;484;p45"/>
          <p:cNvCxnSpPr>
            <a:stCxn id="482" idx="3"/>
            <a:endCxn id="481" idx="3"/>
          </p:cNvCxnSpPr>
          <p:nvPr/>
        </p:nvCxnSpPr>
        <p:spPr>
          <a:xfrm>
            <a:off x="5491809" y="1634225"/>
            <a:ext cx="600" cy="1211100"/>
          </a:xfrm>
          <a:prstGeom prst="bentConnector3">
            <a:avLst>
              <a:gd fmla="val 145531840" name="adj1"/>
            </a:avLst>
          </a:prstGeom>
          <a:noFill/>
          <a:ln cap="flat" cmpd="sng" w="19050">
            <a:solidFill>
              <a:schemeClr val="dk2"/>
            </a:solidFill>
            <a:prstDash val="solid"/>
            <a:round/>
            <a:headEnd len="med" w="med" type="none"/>
            <a:tailEnd len="med" w="med" type="triangle"/>
          </a:ln>
        </p:spPr>
      </p:cxnSp>
      <p:sp>
        <p:nvSpPr>
          <p:cNvPr id="485" name="Google Shape;485;p45"/>
          <p:cNvSpPr txBox="1"/>
          <p:nvPr/>
        </p:nvSpPr>
        <p:spPr>
          <a:xfrm>
            <a:off x="6444700" y="2035000"/>
            <a:ext cx="74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ssistant"/>
                <a:ea typeface="Assistant"/>
                <a:cs typeface="Assistant"/>
                <a:sym typeface="Assistant"/>
              </a:rPr>
              <a:t>Action</a:t>
            </a:r>
            <a:endParaRPr>
              <a:solidFill>
                <a:schemeClr val="dk1"/>
              </a:solidFill>
              <a:latin typeface="Assistant"/>
              <a:ea typeface="Assistant"/>
              <a:cs typeface="Assistant"/>
              <a:sym typeface="Assistant"/>
            </a:endParaRPr>
          </a:p>
        </p:txBody>
      </p:sp>
      <p:sp>
        <p:nvSpPr>
          <p:cNvPr id="486" name="Google Shape;486;p45"/>
          <p:cNvSpPr txBox="1"/>
          <p:nvPr/>
        </p:nvSpPr>
        <p:spPr>
          <a:xfrm>
            <a:off x="3342000" y="2035000"/>
            <a:ext cx="74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ssistant"/>
                <a:ea typeface="Assistant"/>
                <a:cs typeface="Assistant"/>
                <a:sym typeface="Assistant"/>
              </a:rPr>
              <a:t>State</a:t>
            </a:r>
            <a:endParaRPr>
              <a:solidFill>
                <a:schemeClr val="dk1"/>
              </a:solidFill>
              <a:latin typeface="Assistant"/>
              <a:ea typeface="Assistant"/>
              <a:cs typeface="Assistant"/>
              <a:sym typeface="Assistant"/>
            </a:endParaRPr>
          </a:p>
        </p:txBody>
      </p:sp>
      <p:sp>
        <p:nvSpPr>
          <p:cNvPr id="487" name="Google Shape;487;p45"/>
          <p:cNvSpPr txBox="1"/>
          <p:nvPr/>
        </p:nvSpPr>
        <p:spPr>
          <a:xfrm>
            <a:off x="2334450" y="2039775"/>
            <a:ext cx="74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ssistant"/>
                <a:ea typeface="Assistant"/>
                <a:cs typeface="Assistant"/>
                <a:sym typeface="Assistant"/>
              </a:rPr>
              <a:t>Reward</a:t>
            </a:r>
            <a:endParaRPr>
              <a:solidFill>
                <a:schemeClr val="dk1"/>
              </a:solidFill>
              <a:latin typeface="Assistant"/>
              <a:ea typeface="Assistant"/>
              <a:cs typeface="Assistant"/>
              <a:sym typeface="Assistant"/>
            </a:endParaRPr>
          </a:p>
        </p:txBody>
      </p:sp>
      <p:sp>
        <p:nvSpPr>
          <p:cNvPr id="488" name="Google Shape;488;p45"/>
          <p:cNvSpPr txBox="1"/>
          <p:nvPr/>
        </p:nvSpPr>
        <p:spPr>
          <a:xfrm>
            <a:off x="4242600" y="2645325"/>
            <a:ext cx="12492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Assistant"/>
                <a:ea typeface="Assistant"/>
                <a:cs typeface="Assistant"/>
                <a:sym typeface="Assistant"/>
              </a:rPr>
              <a:t>Environment</a:t>
            </a:r>
            <a:endParaRPr>
              <a:solidFill>
                <a:schemeClr val="dk2"/>
              </a:solidFill>
              <a:latin typeface="Assistant"/>
              <a:ea typeface="Assistant"/>
              <a:cs typeface="Assistant"/>
              <a:sym typeface="Assistant"/>
            </a:endParaRPr>
          </a:p>
        </p:txBody>
      </p:sp>
      <p:sp>
        <p:nvSpPr>
          <p:cNvPr id="489" name="Google Shape;489;p45"/>
          <p:cNvSpPr txBox="1"/>
          <p:nvPr/>
        </p:nvSpPr>
        <p:spPr>
          <a:xfrm>
            <a:off x="4242600" y="2645325"/>
            <a:ext cx="12492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Assistant"/>
                <a:ea typeface="Assistant"/>
                <a:cs typeface="Assistant"/>
                <a:sym typeface="Assistant"/>
              </a:rPr>
              <a:t>B-program</a:t>
            </a:r>
            <a:endParaRPr>
              <a:solidFill>
                <a:schemeClr val="dk2"/>
              </a:solidFill>
              <a:latin typeface="Assistant"/>
              <a:ea typeface="Assistant"/>
              <a:cs typeface="Assistant"/>
              <a:sym typeface="Assistant"/>
            </a:endParaRPr>
          </a:p>
        </p:txBody>
      </p:sp>
      <p:sp>
        <p:nvSpPr>
          <p:cNvPr id="490" name="Google Shape;490;p45"/>
          <p:cNvSpPr txBox="1"/>
          <p:nvPr/>
        </p:nvSpPr>
        <p:spPr>
          <a:xfrm>
            <a:off x="6444700" y="2035000"/>
            <a:ext cx="1428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ssistant"/>
                <a:ea typeface="Assistant"/>
                <a:cs typeface="Assistant"/>
                <a:sym typeface="Assistant"/>
              </a:rPr>
              <a:t>Selected event</a:t>
            </a:r>
            <a:endParaRPr>
              <a:solidFill>
                <a:schemeClr val="dk1"/>
              </a:solidFill>
              <a:latin typeface="Assistant"/>
              <a:ea typeface="Assistant"/>
              <a:cs typeface="Assistant"/>
              <a:sym typeface="Assistant"/>
            </a:endParaRPr>
          </a:p>
        </p:txBody>
      </p:sp>
      <p:sp>
        <p:nvSpPr>
          <p:cNvPr id="491" name="Google Shape;491;p45"/>
          <p:cNvSpPr txBox="1"/>
          <p:nvPr/>
        </p:nvSpPr>
        <p:spPr>
          <a:xfrm>
            <a:off x="1760750" y="1660725"/>
            <a:ext cx="10356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ssistant"/>
                <a:ea typeface="Assistant"/>
                <a:cs typeface="Assistant"/>
                <a:sym typeface="Assistant"/>
              </a:rPr>
              <a:t>b-thread #1</a:t>
            </a:r>
            <a:endParaRPr>
              <a:solidFill>
                <a:schemeClr val="dk1"/>
              </a:solidFill>
              <a:latin typeface="Assistant"/>
              <a:ea typeface="Assistant"/>
              <a:cs typeface="Assistant"/>
              <a:sym typeface="Assistant"/>
            </a:endParaRPr>
          </a:p>
          <a:p>
            <a:pPr indent="0" lvl="0" marL="0" rtl="0" algn="l">
              <a:spcBef>
                <a:spcPts val="0"/>
              </a:spcBef>
              <a:spcAft>
                <a:spcPts val="0"/>
              </a:spcAft>
              <a:buNone/>
            </a:pPr>
            <a:r>
              <a:rPr lang="en">
                <a:solidFill>
                  <a:schemeClr val="dk1"/>
                </a:solidFill>
                <a:latin typeface="Assistant"/>
                <a:ea typeface="Assistant"/>
                <a:cs typeface="Assistant"/>
                <a:sym typeface="Assistant"/>
              </a:rPr>
              <a:t>b-thread #2</a:t>
            </a:r>
            <a:endParaRPr>
              <a:solidFill>
                <a:schemeClr val="dk1"/>
              </a:solidFill>
              <a:latin typeface="Assistant"/>
              <a:ea typeface="Assistant"/>
              <a:cs typeface="Assistant"/>
              <a:sym typeface="Assistant"/>
            </a:endParaRPr>
          </a:p>
          <a:p>
            <a:pPr indent="0" lvl="0" marL="0" rtl="0" algn="l">
              <a:spcBef>
                <a:spcPts val="0"/>
              </a:spcBef>
              <a:spcAft>
                <a:spcPts val="0"/>
              </a:spcAft>
              <a:buNone/>
            </a:pPr>
            <a:r>
              <a:rPr lang="en">
                <a:solidFill>
                  <a:schemeClr val="dk1"/>
                </a:solidFill>
                <a:latin typeface="Assistant"/>
                <a:ea typeface="Assistant"/>
                <a:cs typeface="Assistant"/>
                <a:sym typeface="Assistant"/>
              </a:rPr>
              <a:t>b-thread #3</a:t>
            </a:r>
            <a:endParaRPr>
              <a:solidFill>
                <a:schemeClr val="dk1"/>
              </a:solidFill>
              <a:latin typeface="Assistant"/>
              <a:ea typeface="Assistant"/>
              <a:cs typeface="Assistant"/>
              <a:sym typeface="Assistant"/>
            </a:endParaRPr>
          </a:p>
          <a:p>
            <a:pPr indent="0" lvl="0" marL="0" rtl="0" algn="l">
              <a:spcBef>
                <a:spcPts val="0"/>
              </a:spcBef>
              <a:spcAft>
                <a:spcPts val="0"/>
              </a:spcAft>
              <a:buNone/>
            </a:pPr>
            <a:r>
              <a:rPr lang="en">
                <a:solidFill>
                  <a:schemeClr val="dk1"/>
                </a:solidFill>
                <a:latin typeface="Assistant"/>
                <a:ea typeface="Assistant"/>
                <a:cs typeface="Assistant"/>
                <a:sym typeface="Assistant"/>
              </a:rPr>
              <a:t>b-thread #4</a:t>
            </a:r>
            <a:endParaRPr>
              <a:solidFill>
                <a:schemeClr val="dk1"/>
              </a:solidFill>
              <a:latin typeface="Assistant"/>
              <a:ea typeface="Assistant"/>
              <a:cs typeface="Assistant"/>
              <a:sym typeface="Assistant"/>
            </a:endParaRPr>
          </a:p>
          <a:p>
            <a:pPr indent="0" lvl="0" marL="0" rtl="0" algn="l">
              <a:spcBef>
                <a:spcPts val="0"/>
              </a:spcBef>
              <a:spcAft>
                <a:spcPts val="0"/>
              </a:spcAft>
              <a:buNone/>
            </a:pPr>
            <a:r>
              <a:rPr lang="en">
                <a:solidFill>
                  <a:schemeClr val="dk1"/>
                </a:solidFill>
                <a:latin typeface="Assistant"/>
                <a:ea typeface="Assistant"/>
                <a:cs typeface="Assistant"/>
                <a:sym typeface="Assistant"/>
              </a:rPr>
              <a:t>…</a:t>
            </a:r>
            <a:endParaRPr>
              <a:solidFill>
                <a:schemeClr val="dk1"/>
              </a:solidFill>
              <a:latin typeface="Assistant"/>
              <a:ea typeface="Assistant"/>
              <a:cs typeface="Assistant"/>
              <a:sym typeface="Assistant"/>
            </a:endParaRPr>
          </a:p>
        </p:txBody>
      </p:sp>
      <p:pic>
        <p:nvPicPr>
          <p:cNvPr id="492" name="Google Shape;492;p45"/>
          <p:cNvPicPr preferRelativeResize="0"/>
          <p:nvPr/>
        </p:nvPicPr>
        <p:blipFill>
          <a:blip r:embed="rId3">
            <a:alphaModFix/>
          </a:blip>
          <a:stretch>
            <a:fillRect/>
          </a:stretch>
        </p:blipFill>
        <p:spPr>
          <a:xfrm>
            <a:off x="1565850" y="2186030"/>
            <a:ext cx="213250" cy="211495"/>
          </a:xfrm>
          <a:prstGeom prst="rect">
            <a:avLst/>
          </a:prstGeom>
          <a:noFill/>
          <a:ln>
            <a:noFill/>
          </a:ln>
        </p:spPr>
      </p:pic>
      <p:pic>
        <p:nvPicPr>
          <p:cNvPr id="493" name="Google Shape;493;p45"/>
          <p:cNvPicPr preferRelativeResize="0"/>
          <p:nvPr/>
        </p:nvPicPr>
        <p:blipFill>
          <a:blip r:embed="rId4">
            <a:alphaModFix/>
          </a:blip>
          <a:stretch>
            <a:fillRect/>
          </a:stretch>
        </p:blipFill>
        <p:spPr>
          <a:xfrm>
            <a:off x="1565850" y="1761723"/>
            <a:ext cx="213238" cy="211500"/>
          </a:xfrm>
          <a:prstGeom prst="rect">
            <a:avLst/>
          </a:prstGeom>
          <a:noFill/>
          <a:ln>
            <a:noFill/>
          </a:ln>
        </p:spPr>
      </p:pic>
      <p:sp>
        <p:nvSpPr>
          <p:cNvPr id="494" name="Google Shape;494;p45"/>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95" name="Google Shape;495;p45"/>
          <p:cNvPicPr preferRelativeResize="0"/>
          <p:nvPr/>
        </p:nvPicPr>
        <p:blipFill>
          <a:blip r:embed="rId4">
            <a:alphaModFix/>
          </a:blip>
          <a:stretch>
            <a:fillRect/>
          </a:stretch>
        </p:blipFill>
        <p:spPr>
          <a:xfrm>
            <a:off x="1565850" y="1950848"/>
            <a:ext cx="213238" cy="211500"/>
          </a:xfrm>
          <a:prstGeom prst="rect">
            <a:avLst/>
          </a:prstGeom>
          <a:noFill/>
          <a:ln>
            <a:noFill/>
          </a:ln>
        </p:spPr>
      </p:pic>
      <p:pic>
        <p:nvPicPr>
          <p:cNvPr id="496" name="Google Shape;496;p45"/>
          <p:cNvPicPr preferRelativeResize="0"/>
          <p:nvPr/>
        </p:nvPicPr>
        <p:blipFill>
          <a:blip r:embed="rId4">
            <a:alphaModFix/>
          </a:blip>
          <a:stretch>
            <a:fillRect/>
          </a:stretch>
        </p:blipFill>
        <p:spPr>
          <a:xfrm>
            <a:off x="1565850" y="2397523"/>
            <a:ext cx="213238" cy="211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488"/>
                                        </p:tgtEl>
                                      </p:cBhvr>
                                    </p:animEffect>
                                    <p:set>
                                      <p:cBhvr>
                                        <p:cTn dur="1" fill="hold">
                                          <p:stCondLst>
                                            <p:cond delay="1000"/>
                                          </p:stCondLst>
                                        </p:cTn>
                                        <p:tgtEl>
                                          <p:spTgt spid="488"/>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489"/>
                                        </p:tgtEl>
                                        <p:attrNameLst>
                                          <p:attrName>style.visibility</p:attrName>
                                        </p:attrNameLst>
                                      </p:cBhvr>
                                      <p:to>
                                        <p:strVal val="visible"/>
                                      </p:to>
                                    </p:set>
                                    <p:animEffect filter="fade" transition="in">
                                      <p:cBhvr>
                                        <p:cTn dur="1000"/>
                                        <p:tgtEl>
                                          <p:spTgt spid="4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485"/>
                                        </p:tgtEl>
                                      </p:cBhvr>
                                    </p:animEffect>
                                    <p:set>
                                      <p:cBhvr>
                                        <p:cTn dur="1" fill="hold">
                                          <p:stCondLst>
                                            <p:cond delay="1000"/>
                                          </p:stCondLst>
                                        </p:cTn>
                                        <p:tgtEl>
                                          <p:spTgt spid="485"/>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490"/>
                                        </p:tgtEl>
                                        <p:attrNameLst>
                                          <p:attrName>style.visibility</p:attrName>
                                        </p:attrNameLst>
                                      </p:cBhvr>
                                      <p:to>
                                        <p:strVal val="visible"/>
                                      </p:to>
                                    </p:set>
                                    <p:animEffect filter="fade" transition="in">
                                      <p:cBhvr>
                                        <p:cTn dur="1000"/>
                                        <p:tgtEl>
                                          <p:spTgt spid="4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487"/>
                                        </p:tgtEl>
                                      </p:cBhvr>
                                    </p:animEffect>
                                    <p:set>
                                      <p:cBhvr>
                                        <p:cTn dur="1" fill="hold">
                                          <p:stCondLst>
                                            <p:cond delay="1000"/>
                                          </p:stCondLst>
                                        </p:cTn>
                                        <p:tgtEl>
                                          <p:spTgt spid="487"/>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491"/>
                                        </p:tgtEl>
                                        <p:attrNameLst>
                                          <p:attrName>style.visibility</p:attrName>
                                        </p:attrNameLst>
                                      </p:cBhvr>
                                      <p:to>
                                        <p:strVal val="visible"/>
                                      </p:to>
                                    </p:set>
                                    <p:animEffect filter="fade" transition="in">
                                      <p:cBhvr>
                                        <p:cTn dur="1000"/>
                                        <p:tgtEl>
                                          <p:spTgt spid="491"/>
                                        </p:tgtEl>
                                      </p:cBhvr>
                                    </p:animEffect>
                                  </p:childTnLst>
                                </p:cTn>
                              </p:par>
                              <p:par>
                                <p:cTn fill="hold" nodeType="withEffect" presetClass="entr" presetID="10" presetSubtype="0">
                                  <p:stCondLst>
                                    <p:cond delay="0"/>
                                  </p:stCondLst>
                                  <p:childTnLst>
                                    <p:set>
                                      <p:cBhvr>
                                        <p:cTn dur="1" fill="hold">
                                          <p:stCondLst>
                                            <p:cond delay="0"/>
                                          </p:stCondLst>
                                        </p:cTn>
                                        <p:tgtEl>
                                          <p:spTgt spid="492"/>
                                        </p:tgtEl>
                                        <p:attrNameLst>
                                          <p:attrName>style.visibility</p:attrName>
                                        </p:attrNameLst>
                                      </p:cBhvr>
                                      <p:to>
                                        <p:strVal val="visible"/>
                                      </p:to>
                                    </p:set>
                                    <p:animEffect filter="fade" transition="in">
                                      <p:cBhvr>
                                        <p:cTn dur="1000"/>
                                        <p:tgtEl>
                                          <p:spTgt spid="492"/>
                                        </p:tgtEl>
                                      </p:cBhvr>
                                    </p:animEffect>
                                  </p:childTnLst>
                                </p:cTn>
                              </p:par>
                              <p:par>
                                <p:cTn fill="hold" nodeType="withEffect" presetClass="entr" presetID="10" presetSubtype="0">
                                  <p:stCondLst>
                                    <p:cond delay="0"/>
                                  </p:stCondLst>
                                  <p:childTnLst>
                                    <p:set>
                                      <p:cBhvr>
                                        <p:cTn dur="1" fill="hold">
                                          <p:stCondLst>
                                            <p:cond delay="0"/>
                                          </p:stCondLst>
                                        </p:cTn>
                                        <p:tgtEl>
                                          <p:spTgt spid="495"/>
                                        </p:tgtEl>
                                        <p:attrNameLst>
                                          <p:attrName>style.visibility</p:attrName>
                                        </p:attrNameLst>
                                      </p:cBhvr>
                                      <p:to>
                                        <p:strVal val="visible"/>
                                      </p:to>
                                    </p:set>
                                    <p:animEffect filter="fade" transition="in">
                                      <p:cBhvr>
                                        <p:cTn dur="1000"/>
                                        <p:tgtEl>
                                          <p:spTgt spid="495"/>
                                        </p:tgtEl>
                                      </p:cBhvr>
                                    </p:animEffect>
                                  </p:childTnLst>
                                </p:cTn>
                              </p:par>
                              <p:par>
                                <p:cTn fill="hold" nodeType="withEffect" presetClass="entr" presetID="10" presetSubtype="0">
                                  <p:stCondLst>
                                    <p:cond delay="0"/>
                                  </p:stCondLst>
                                  <p:childTnLst>
                                    <p:set>
                                      <p:cBhvr>
                                        <p:cTn dur="1" fill="hold">
                                          <p:stCondLst>
                                            <p:cond delay="0"/>
                                          </p:stCondLst>
                                        </p:cTn>
                                        <p:tgtEl>
                                          <p:spTgt spid="496"/>
                                        </p:tgtEl>
                                        <p:attrNameLst>
                                          <p:attrName>style.visibility</p:attrName>
                                        </p:attrNameLst>
                                      </p:cBhvr>
                                      <p:to>
                                        <p:strVal val="visible"/>
                                      </p:to>
                                    </p:set>
                                    <p:animEffect filter="fade" transition="in">
                                      <p:cBhvr>
                                        <p:cTn dur="1000"/>
                                        <p:tgtEl>
                                          <p:spTgt spid="496"/>
                                        </p:tgtEl>
                                      </p:cBhvr>
                                    </p:animEffect>
                                  </p:childTnLst>
                                </p:cTn>
                              </p:par>
                              <p:par>
                                <p:cTn fill="hold" nodeType="withEffect" presetClass="entr" presetID="10" presetSubtype="0">
                                  <p:stCondLst>
                                    <p:cond delay="0"/>
                                  </p:stCondLst>
                                  <p:childTnLst>
                                    <p:set>
                                      <p:cBhvr>
                                        <p:cTn dur="1" fill="hold">
                                          <p:stCondLst>
                                            <p:cond delay="0"/>
                                          </p:stCondLst>
                                        </p:cTn>
                                        <p:tgtEl>
                                          <p:spTgt spid="493"/>
                                        </p:tgtEl>
                                        <p:attrNameLst>
                                          <p:attrName>style.visibility</p:attrName>
                                        </p:attrNameLst>
                                      </p:cBhvr>
                                      <p:to>
                                        <p:strVal val="visible"/>
                                      </p:to>
                                    </p:set>
                                    <p:animEffect filter="fade" transition="in">
                                      <p:cBhvr>
                                        <p:cTn dur="1000"/>
                                        <p:tgtEl>
                                          <p:spTgt spid="4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79">
                                            <p:txEl>
                                              <p:pRg end="0" st="0"/>
                                            </p:txEl>
                                          </p:spTgt>
                                        </p:tgtEl>
                                        <p:attrNameLst>
                                          <p:attrName>style.visibility</p:attrName>
                                        </p:attrNameLst>
                                      </p:cBhvr>
                                      <p:to>
                                        <p:strVal val="visible"/>
                                      </p:to>
                                    </p:set>
                                    <p:animEffect filter="fade" transition="in">
                                      <p:cBhvr>
                                        <p:cTn dur="1000"/>
                                        <p:tgtEl>
                                          <p:spTgt spid="47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79">
                                            <p:txEl>
                                              <p:pRg end="1" st="1"/>
                                            </p:txEl>
                                          </p:spTgt>
                                        </p:tgtEl>
                                        <p:attrNameLst>
                                          <p:attrName>style.visibility</p:attrName>
                                        </p:attrNameLst>
                                      </p:cBhvr>
                                      <p:to>
                                        <p:strVal val="visible"/>
                                      </p:to>
                                    </p:set>
                                    <p:animEffect filter="fade" transition="in">
                                      <p:cBhvr>
                                        <p:cTn dur="1000"/>
                                        <p:tgtEl>
                                          <p:spTgt spid="479">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46"/>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Deep Reinforcement Learning (DRL)</a:t>
            </a:r>
            <a:endParaRPr/>
          </a:p>
        </p:txBody>
      </p:sp>
      <p:sp>
        <p:nvSpPr>
          <p:cNvPr id="502" name="Google Shape;502;p46"/>
          <p:cNvSpPr txBox="1"/>
          <p:nvPr/>
        </p:nvSpPr>
        <p:spPr>
          <a:xfrm>
            <a:off x="311700" y="1015900"/>
            <a:ext cx="5017500" cy="3839400"/>
          </a:xfrm>
          <a:prstGeom prst="rect">
            <a:avLst/>
          </a:prstGeom>
          <a:noFill/>
          <a:ln>
            <a:noFill/>
          </a:ln>
        </p:spPr>
        <p:txBody>
          <a:bodyPr anchorCtr="0" anchor="t" bIns="91425" lIns="91425" spcFirstLastPara="1" rIns="91425" wrap="square" tIns="91425">
            <a:spAutoFit/>
          </a:bodyPr>
          <a:lstStyle/>
          <a:p>
            <a:pPr indent="-342900" lvl="0" marL="457200" rtl="0" algn="l">
              <a:lnSpc>
                <a:spcPct val="144444"/>
              </a:lnSpc>
              <a:spcBef>
                <a:spcPts val="0"/>
              </a:spcBef>
              <a:spcAft>
                <a:spcPts val="0"/>
              </a:spcAft>
              <a:buClr>
                <a:schemeClr val="accent1"/>
              </a:buClr>
              <a:buSzPts val="1800"/>
              <a:buFont typeface="Assistant"/>
              <a:buChar char="●"/>
            </a:pPr>
            <a:r>
              <a:rPr lang="en" sz="1600">
                <a:solidFill>
                  <a:schemeClr val="dk1"/>
                </a:solidFill>
                <a:latin typeface="Assistant"/>
                <a:ea typeface="Assistant"/>
                <a:cs typeface="Assistant"/>
                <a:sym typeface="Assistant"/>
              </a:rPr>
              <a:t>A local reward parameter can be added to b-threads statements, allowing developers to delineate the program’s target objectives or optimization criteria.</a:t>
            </a:r>
            <a:endParaRPr sz="1600">
              <a:solidFill>
                <a:schemeClr val="dk1"/>
              </a:solidFill>
              <a:latin typeface="Assistant"/>
              <a:ea typeface="Assistant"/>
              <a:cs typeface="Assistant"/>
              <a:sym typeface="Assistant"/>
            </a:endParaRPr>
          </a:p>
          <a:p>
            <a:pPr indent="-342900" lvl="0" marL="457200" rtl="0" algn="l">
              <a:lnSpc>
                <a:spcPct val="144444"/>
              </a:lnSpc>
              <a:spcBef>
                <a:spcPts val="1000"/>
              </a:spcBef>
              <a:spcAft>
                <a:spcPts val="0"/>
              </a:spcAft>
              <a:buClr>
                <a:schemeClr val="accent1"/>
              </a:buClr>
              <a:buSzPts val="1800"/>
              <a:buFont typeface="Assistant"/>
              <a:buChar char="●"/>
            </a:pPr>
            <a:r>
              <a:rPr lang="en" sz="1600">
                <a:solidFill>
                  <a:schemeClr val="dk1"/>
                </a:solidFill>
                <a:latin typeface="Assistant"/>
                <a:ea typeface="Assistant"/>
                <a:cs typeface="Assistant"/>
                <a:sym typeface="Assistant"/>
              </a:rPr>
              <a:t>B-threads rewards can be combined using a predefined function (e.g., sum).</a:t>
            </a:r>
            <a:endParaRPr sz="1600">
              <a:solidFill>
                <a:schemeClr val="dk1"/>
              </a:solidFill>
              <a:latin typeface="Assistant"/>
              <a:ea typeface="Assistant"/>
              <a:cs typeface="Assistant"/>
              <a:sym typeface="Assistant"/>
            </a:endParaRPr>
          </a:p>
          <a:p>
            <a:pPr indent="-342900" lvl="0" marL="457200" rtl="0" algn="l">
              <a:lnSpc>
                <a:spcPct val="144444"/>
              </a:lnSpc>
              <a:spcBef>
                <a:spcPts val="1000"/>
              </a:spcBef>
              <a:spcAft>
                <a:spcPts val="0"/>
              </a:spcAft>
              <a:buClr>
                <a:schemeClr val="accent1"/>
              </a:buClr>
              <a:buSzPts val="1800"/>
              <a:buFont typeface="Assistant"/>
              <a:buChar char="●"/>
            </a:pPr>
            <a:r>
              <a:rPr lang="en" sz="1600">
                <a:solidFill>
                  <a:schemeClr val="dk1"/>
                </a:solidFill>
                <a:latin typeface="Assistant"/>
                <a:ea typeface="Assistant"/>
                <a:cs typeface="Assistant"/>
                <a:sym typeface="Assistant"/>
              </a:rPr>
              <a:t>A DRL agent can be trained, treating the BP model as an environment.</a:t>
            </a:r>
            <a:endParaRPr sz="1600">
              <a:solidFill>
                <a:schemeClr val="dk1"/>
              </a:solidFill>
              <a:latin typeface="Assistant"/>
              <a:ea typeface="Assistant"/>
              <a:cs typeface="Assistant"/>
              <a:sym typeface="Assistant"/>
            </a:endParaRPr>
          </a:p>
          <a:p>
            <a:pPr indent="-342900" lvl="0" marL="457200" rtl="0" algn="l">
              <a:lnSpc>
                <a:spcPct val="144444"/>
              </a:lnSpc>
              <a:spcBef>
                <a:spcPts val="1000"/>
              </a:spcBef>
              <a:spcAft>
                <a:spcPts val="1000"/>
              </a:spcAft>
              <a:buClr>
                <a:schemeClr val="accent1"/>
              </a:buClr>
              <a:buSzPts val="1800"/>
              <a:buFont typeface="Assistant"/>
              <a:buChar char="●"/>
            </a:pPr>
            <a:r>
              <a:rPr lang="en" sz="1600">
                <a:solidFill>
                  <a:schemeClr val="dk1"/>
                </a:solidFill>
                <a:latin typeface="Assistant"/>
                <a:ea typeface="Assistant"/>
                <a:cs typeface="Assistant"/>
                <a:sym typeface="Assistant"/>
              </a:rPr>
              <a:t>The learned event selection strategy can be </a:t>
            </a:r>
            <a:r>
              <a:rPr b="1" lang="en" sz="1600">
                <a:solidFill>
                  <a:schemeClr val="dk1"/>
                </a:solidFill>
                <a:latin typeface="Assistant"/>
                <a:ea typeface="Assistant"/>
                <a:cs typeface="Assistant"/>
                <a:sym typeface="Assistant"/>
              </a:rPr>
              <a:t>deterministic</a:t>
            </a:r>
            <a:r>
              <a:rPr lang="en" sz="1600">
                <a:solidFill>
                  <a:schemeClr val="dk1"/>
                </a:solidFill>
                <a:latin typeface="Assistant"/>
                <a:ea typeface="Assistant"/>
                <a:cs typeface="Assistant"/>
                <a:sym typeface="Assistant"/>
              </a:rPr>
              <a:t> or </a:t>
            </a:r>
            <a:r>
              <a:rPr b="1" lang="en" sz="1600">
                <a:solidFill>
                  <a:schemeClr val="dk1"/>
                </a:solidFill>
                <a:latin typeface="Assistant"/>
                <a:ea typeface="Assistant"/>
                <a:cs typeface="Assistant"/>
                <a:sym typeface="Assistant"/>
              </a:rPr>
              <a:t>non-deterministic</a:t>
            </a:r>
            <a:r>
              <a:rPr lang="en" sz="1600">
                <a:solidFill>
                  <a:schemeClr val="dk1"/>
                </a:solidFill>
                <a:latin typeface="Assistant"/>
                <a:ea typeface="Assistant"/>
                <a:cs typeface="Assistant"/>
                <a:sym typeface="Assistant"/>
              </a:rPr>
              <a:t>.</a:t>
            </a:r>
            <a:endParaRPr sz="1600">
              <a:solidFill>
                <a:schemeClr val="dk1"/>
              </a:solidFill>
              <a:latin typeface="Assistant"/>
              <a:ea typeface="Assistant"/>
              <a:cs typeface="Assistant"/>
              <a:sym typeface="Assistant"/>
            </a:endParaRPr>
          </a:p>
        </p:txBody>
      </p:sp>
      <p:sp>
        <p:nvSpPr>
          <p:cNvPr id="503" name="Google Shape;503;p46"/>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504" name="Google Shape;504;p46"/>
          <p:cNvSpPr txBox="1"/>
          <p:nvPr>
            <p:ph idx="1" type="body"/>
          </p:nvPr>
        </p:nvSpPr>
        <p:spPr>
          <a:xfrm>
            <a:off x="5329200" y="2133325"/>
            <a:ext cx="3735900" cy="1407900"/>
          </a:xfrm>
          <a:prstGeom prst="rect">
            <a:avLst/>
          </a:prstGeom>
          <a:solidFill>
            <a:srgbClr val="F3FAFF"/>
          </a:solidFill>
          <a:ln cap="flat" cmpd="sng" w="9525">
            <a:solidFill>
              <a:srgbClr val="000000"/>
            </a:solidFill>
            <a:prstDash val="solid"/>
            <a:round/>
            <a:headEnd len="sm" w="sm" type="none"/>
            <a:tailEnd len="sm" w="sm" type="none"/>
          </a:ln>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rPr lang="en" sz="1050">
                <a:solidFill>
                  <a:srgbClr val="505050"/>
                </a:solidFill>
                <a:latin typeface="Roboto Mono"/>
                <a:ea typeface="Roboto Mono"/>
                <a:cs typeface="Roboto Mono"/>
                <a:sym typeface="Roboto Mono"/>
              </a:rPr>
              <a:t>@b_thread</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b="1" lang="en" sz="1050">
                <a:solidFill>
                  <a:srgbClr val="700080"/>
                </a:solidFill>
                <a:latin typeface="Roboto Mono"/>
                <a:ea typeface="Roboto Mono"/>
                <a:cs typeface="Roboto Mono"/>
                <a:sym typeface="Roboto Mono"/>
              </a:rPr>
              <a:t>def</a:t>
            </a:r>
            <a:r>
              <a:rPr lang="en" sz="1050">
                <a:solidFill>
                  <a:srgbClr val="000000"/>
                </a:solidFill>
                <a:latin typeface="Roboto Mono"/>
                <a:ea typeface="Roboto Mono"/>
                <a:cs typeface="Roboto Mono"/>
                <a:sym typeface="Roboto Mono"/>
              </a:rPr>
              <a:t> </a:t>
            </a:r>
            <a:r>
              <a:rPr lang="en" sz="1050">
                <a:solidFill>
                  <a:srgbClr val="0000F0"/>
                </a:solidFill>
                <a:latin typeface="Roboto Mono"/>
                <a:ea typeface="Roboto Mono"/>
                <a:cs typeface="Roboto Mono"/>
                <a:sym typeface="Roboto Mono"/>
              </a:rPr>
              <a:t>add_hot_drl</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for</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i</a:t>
            </a: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in</a:t>
            </a:r>
            <a:r>
              <a:rPr lang="en" sz="1050">
                <a:solidFill>
                  <a:srgbClr val="000000"/>
                </a:solidFill>
                <a:latin typeface="Roboto Mono"/>
                <a:ea typeface="Roboto Mono"/>
                <a:cs typeface="Roboto Mono"/>
                <a:sym typeface="Roboto Mono"/>
              </a:rPr>
              <a:t> </a:t>
            </a:r>
            <a:r>
              <a:rPr lang="en" sz="1050">
                <a:solidFill>
                  <a:srgbClr val="3000A0"/>
                </a:solidFill>
                <a:latin typeface="Roboto Mono"/>
                <a:ea typeface="Roboto Mono"/>
                <a:cs typeface="Roboto Mono"/>
                <a:sym typeface="Roboto Mono"/>
              </a:rPr>
              <a:t>range</a:t>
            </a:r>
            <a:r>
              <a:rPr lang="en" sz="1050">
                <a:solidFill>
                  <a:srgbClr val="000000"/>
                </a:solidFill>
                <a:latin typeface="Roboto Mono"/>
                <a:ea typeface="Roboto Mono"/>
                <a:cs typeface="Roboto Mono"/>
                <a:sym typeface="Roboto Mono"/>
              </a:rPr>
              <a:t>(</a:t>
            </a:r>
            <a:r>
              <a:rPr lang="en" sz="1050">
                <a:solidFill>
                  <a:srgbClr val="106040"/>
                </a:solidFill>
                <a:latin typeface="Roboto Mono"/>
                <a:ea typeface="Roboto Mono"/>
                <a:cs typeface="Roboto Mono"/>
                <a:sym typeface="Roboto Mono"/>
              </a:rPr>
              <a:t>3</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request</a:t>
            </a:r>
            <a:r>
              <a:rPr lang="en" sz="1050">
                <a:solidFill>
                  <a:srgbClr val="000000"/>
                </a:solidFill>
                <a:latin typeface="Roboto Mono"/>
                <a:ea typeface="Roboto Mono"/>
                <a:cs typeface="Roboto Mono"/>
                <a:sym typeface="Roboto Mono"/>
              </a:rPr>
              <a:t>: Hot, </a:t>
            </a:r>
            <a:r>
              <a:rPr b="1" lang="en" sz="1050">
                <a:solidFill>
                  <a:srgbClr val="1AB1CD"/>
                </a:solidFill>
                <a:latin typeface="Roboto Mono"/>
                <a:ea typeface="Roboto Mono"/>
                <a:cs typeface="Roboto Mono"/>
                <a:sym typeface="Roboto Mono"/>
              </a:rPr>
              <a:t>localReward</a:t>
            </a:r>
            <a:r>
              <a:rPr lang="en" sz="1050">
                <a:solidFill>
                  <a:srgbClr val="000000"/>
                </a:solidFill>
                <a:latin typeface="Roboto Mono"/>
                <a:ea typeface="Roboto Mono"/>
                <a:cs typeface="Roboto Mono"/>
                <a:sym typeface="Roboto Mono"/>
              </a:rPr>
              <a:t>: -0.01}</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request</a:t>
            </a:r>
            <a:r>
              <a:rPr lang="en" sz="1050">
                <a:solidFill>
                  <a:srgbClr val="000000"/>
                </a:solidFill>
                <a:latin typeface="Roboto Mono"/>
                <a:ea typeface="Roboto Mono"/>
                <a:cs typeface="Roboto Mono"/>
                <a:sym typeface="Roboto Mono"/>
              </a:rPr>
              <a:t>:All, </a:t>
            </a:r>
            <a:r>
              <a:rPr b="1" lang="en" sz="1050">
                <a:solidFill>
                  <a:srgbClr val="1AB1CD"/>
                </a:solidFill>
                <a:latin typeface="Roboto Mono"/>
                <a:ea typeface="Roboto Mono"/>
                <a:cs typeface="Roboto Mono"/>
                <a:sym typeface="Roboto Mono"/>
              </a:rPr>
              <a:t>localReward</a:t>
            </a:r>
            <a:r>
              <a:rPr lang="en" sz="1050">
                <a:solidFill>
                  <a:srgbClr val="000000"/>
                </a:solidFill>
                <a:latin typeface="Roboto Mono"/>
                <a:ea typeface="Roboto Mono"/>
                <a:cs typeface="Roboto Mono"/>
                <a:sym typeface="Roboto Mono"/>
              </a:rPr>
              <a:t>:1}</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p:txBody>
      </p:sp>
      <p:pic>
        <p:nvPicPr>
          <p:cNvPr id="505" name="Google Shape;505;p46"/>
          <p:cNvPicPr preferRelativeResize="0"/>
          <p:nvPr/>
        </p:nvPicPr>
        <p:blipFill>
          <a:blip r:embed="rId3">
            <a:alphaModFix/>
          </a:blip>
          <a:stretch>
            <a:fillRect/>
          </a:stretch>
        </p:blipFill>
        <p:spPr>
          <a:xfrm>
            <a:off x="8455413" y="2607751"/>
            <a:ext cx="300675" cy="298211"/>
          </a:xfrm>
          <a:prstGeom prst="rect">
            <a:avLst/>
          </a:prstGeom>
          <a:noFill/>
          <a:ln>
            <a:noFill/>
          </a:ln>
        </p:spPr>
      </p:pic>
      <p:pic>
        <p:nvPicPr>
          <p:cNvPr id="506" name="Google Shape;506;p46"/>
          <p:cNvPicPr preferRelativeResize="0"/>
          <p:nvPr/>
        </p:nvPicPr>
        <p:blipFill>
          <a:blip r:embed="rId4">
            <a:alphaModFix/>
          </a:blip>
          <a:stretch>
            <a:fillRect/>
          </a:stretch>
        </p:blipFill>
        <p:spPr>
          <a:xfrm>
            <a:off x="7920738" y="3592063"/>
            <a:ext cx="300675" cy="29821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0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0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0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02">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47"/>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Deep Reinforcement Learning</a:t>
            </a:r>
            <a:r>
              <a:rPr lang="en"/>
              <a:t> (DRL)</a:t>
            </a:r>
            <a:endParaRPr/>
          </a:p>
        </p:txBody>
      </p:sp>
      <p:sp>
        <p:nvSpPr>
          <p:cNvPr id="512" name="Google Shape;512;p47"/>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513" name="Google Shape;513;p47"/>
          <p:cNvSpPr txBox="1"/>
          <p:nvPr/>
        </p:nvSpPr>
        <p:spPr>
          <a:xfrm>
            <a:off x="311700" y="1015900"/>
            <a:ext cx="5017500" cy="3567600"/>
          </a:xfrm>
          <a:prstGeom prst="rect">
            <a:avLst/>
          </a:prstGeom>
          <a:noFill/>
          <a:ln>
            <a:noFill/>
          </a:ln>
        </p:spPr>
        <p:txBody>
          <a:bodyPr anchorCtr="0" anchor="t" bIns="91425" lIns="91425" spcFirstLastPara="1" rIns="91425" wrap="square" tIns="91425">
            <a:spAutoFit/>
          </a:bodyPr>
          <a:lstStyle/>
          <a:p>
            <a:pPr indent="-342900" lvl="0" marL="457200" rtl="0" algn="l">
              <a:lnSpc>
                <a:spcPct val="144444"/>
              </a:lnSpc>
              <a:spcBef>
                <a:spcPts val="0"/>
              </a:spcBef>
              <a:spcAft>
                <a:spcPts val="0"/>
              </a:spcAft>
              <a:buClr>
                <a:schemeClr val="accent1"/>
              </a:buClr>
              <a:buSzPts val="1800"/>
              <a:buFont typeface="Assistant"/>
              <a:buChar char="●"/>
            </a:pPr>
            <a:r>
              <a:rPr b="1" lang="en" sz="1600">
                <a:solidFill>
                  <a:schemeClr val="dk1"/>
                </a:solidFill>
                <a:latin typeface="Assistant"/>
                <a:ea typeface="Assistant"/>
                <a:cs typeface="Assistant"/>
                <a:sym typeface="Assistant"/>
              </a:rPr>
              <a:t>Deterministic</a:t>
            </a:r>
            <a:r>
              <a:rPr lang="en" sz="1600">
                <a:solidFill>
                  <a:schemeClr val="dk1"/>
                </a:solidFill>
                <a:latin typeface="Assistant"/>
                <a:ea typeface="Assistant"/>
                <a:cs typeface="Assistant"/>
                <a:sym typeface="Assistant"/>
              </a:rPr>
              <a:t> event selection strategy - optimization requirements:</a:t>
            </a:r>
            <a:endParaRPr sz="1600">
              <a:solidFill>
                <a:schemeClr val="dk1"/>
              </a:solidFill>
              <a:latin typeface="Assistant"/>
              <a:ea typeface="Assistant"/>
              <a:cs typeface="Assistant"/>
              <a:sym typeface="Assistant"/>
            </a:endParaRPr>
          </a:p>
          <a:p>
            <a:pPr indent="-330200" lvl="1" marL="914400" rtl="0" algn="l">
              <a:lnSpc>
                <a:spcPct val="144444"/>
              </a:lnSpc>
              <a:spcBef>
                <a:spcPts val="1000"/>
              </a:spcBef>
              <a:spcAft>
                <a:spcPts val="0"/>
              </a:spcAft>
              <a:buClr>
                <a:schemeClr val="dk1"/>
              </a:buClr>
              <a:buSzPts val="1600"/>
              <a:buFont typeface="Assistant"/>
              <a:buChar char="○"/>
            </a:pPr>
            <a:r>
              <a:rPr lang="en" sz="1600">
                <a:solidFill>
                  <a:schemeClr val="dk1"/>
                </a:solidFill>
                <a:latin typeface="Assistant"/>
                <a:ea typeface="Assistant"/>
                <a:cs typeface="Assistant"/>
                <a:sym typeface="Assistant"/>
              </a:rPr>
              <a:t>Considering available resources.</a:t>
            </a:r>
            <a:endParaRPr sz="1600">
              <a:solidFill>
                <a:schemeClr val="dk1"/>
              </a:solidFill>
              <a:latin typeface="Assistant"/>
              <a:ea typeface="Assistant"/>
              <a:cs typeface="Assistant"/>
              <a:sym typeface="Assistant"/>
            </a:endParaRPr>
          </a:p>
          <a:p>
            <a:pPr indent="-330200" lvl="1" marL="914400" rtl="0" algn="l">
              <a:lnSpc>
                <a:spcPct val="144444"/>
              </a:lnSpc>
              <a:spcBef>
                <a:spcPts val="1000"/>
              </a:spcBef>
              <a:spcAft>
                <a:spcPts val="0"/>
              </a:spcAft>
              <a:buClr>
                <a:schemeClr val="dk1"/>
              </a:buClr>
              <a:buSzPts val="1600"/>
              <a:buFont typeface="Assistant"/>
              <a:buChar char="○"/>
            </a:pPr>
            <a:r>
              <a:rPr lang="en" sz="1600">
                <a:solidFill>
                  <a:schemeClr val="dk1"/>
                </a:solidFill>
                <a:latin typeface="Assistant"/>
                <a:ea typeface="Assistant"/>
                <a:cs typeface="Assistant"/>
                <a:sym typeface="Assistant"/>
              </a:rPr>
              <a:t>Achieving predefined objectives.</a:t>
            </a:r>
            <a:endParaRPr sz="1600">
              <a:solidFill>
                <a:schemeClr val="dk1"/>
              </a:solidFill>
              <a:latin typeface="Assistant"/>
              <a:ea typeface="Assistant"/>
              <a:cs typeface="Assistant"/>
              <a:sym typeface="Assistant"/>
            </a:endParaRPr>
          </a:p>
          <a:p>
            <a:pPr indent="-342900" lvl="0" marL="457200" rtl="0" algn="l">
              <a:lnSpc>
                <a:spcPct val="144444"/>
              </a:lnSpc>
              <a:spcBef>
                <a:spcPts val="1000"/>
              </a:spcBef>
              <a:spcAft>
                <a:spcPts val="0"/>
              </a:spcAft>
              <a:buClr>
                <a:schemeClr val="accent1"/>
              </a:buClr>
              <a:buSzPts val="1800"/>
              <a:buFont typeface="Assistant"/>
              <a:buChar char="●"/>
            </a:pPr>
            <a:r>
              <a:rPr lang="en" sz="1600">
                <a:solidFill>
                  <a:schemeClr val="dk1"/>
                </a:solidFill>
                <a:latin typeface="Assistant"/>
                <a:ea typeface="Assistant"/>
                <a:cs typeface="Assistant"/>
                <a:sym typeface="Assistant"/>
              </a:rPr>
              <a:t>In the Hot/Cold example - </a:t>
            </a:r>
            <a:r>
              <a:rPr i="1" lang="en" sz="1600">
                <a:solidFill>
                  <a:schemeClr val="dk1"/>
                </a:solidFill>
                <a:latin typeface="Assistant"/>
                <a:ea typeface="Assistant"/>
                <a:cs typeface="Assistant"/>
                <a:sym typeface="Assistant"/>
              </a:rPr>
              <a:t>“finish pouring three </a:t>
            </a:r>
            <a:r>
              <a:rPr i="1" lang="en" sz="1600">
                <a:solidFill>
                  <a:srgbClr val="FF0000"/>
                </a:solidFill>
                <a:latin typeface="Assistant"/>
                <a:ea typeface="Assistant"/>
                <a:cs typeface="Assistant"/>
                <a:sym typeface="Assistant"/>
              </a:rPr>
              <a:t>hot</a:t>
            </a:r>
            <a:r>
              <a:rPr i="1" lang="en" sz="1600">
                <a:solidFill>
                  <a:schemeClr val="dk1"/>
                </a:solidFill>
                <a:latin typeface="Assistant"/>
                <a:ea typeface="Assistant"/>
                <a:cs typeface="Assistant"/>
                <a:sym typeface="Assistant"/>
              </a:rPr>
              <a:t> water portions </a:t>
            </a:r>
            <a:r>
              <a:rPr b="1" i="1" lang="en" sz="1600">
                <a:solidFill>
                  <a:schemeClr val="dk1"/>
                </a:solidFill>
                <a:latin typeface="Assistant"/>
                <a:ea typeface="Assistant"/>
                <a:cs typeface="Assistant"/>
                <a:sym typeface="Assistant"/>
              </a:rPr>
              <a:t>as soon as possible.</a:t>
            </a:r>
            <a:r>
              <a:rPr i="1" lang="en" sz="1600">
                <a:solidFill>
                  <a:schemeClr val="dk1"/>
                </a:solidFill>
                <a:latin typeface="Assistant"/>
                <a:ea typeface="Assistant"/>
                <a:cs typeface="Assistant"/>
                <a:sym typeface="Assistant"/>
              </a:rPr>
              <a:t>”</a:t>
            </a:r>
            <a:endParaRPr i="1" sz="1600">
              <a:solidFill>
                <a:schemeClr val="dk1"/>
              </a:solidFill>
              <a:latin typeface="Assistant"/>
              <a:ea typeface="Assistant"/>
              <a:cs typeface="Assistant"/>
              <a:sym typeface="Assistant"/>
            </a:endParaRPr>
          </a:p>
          <a:p>
            <a:pPr indent="-342900" lvl="0" marL="457200" rtl="0" algn="l">
              <a:lnSpc>
                <a:spcPct val="144444"/>
              </a:lnSpc>
              <a:spcBef>
                <a:spcPts val="1000"/>
              </a:spcBef>
              <a:spcAft>
                <a:spcPts val="1000"/>
              </a:spcAft>
              <a:buClr>
                <a:schemeClr val="accent1"/>
              </a:buClr>
              <a:buSzPts val="1800"/>
              <a:buFont typeface="Assistant"/>
              <a:buChar char="●"/>
            </a:pPr>
            <a:r>
              <a:rPr lang="en" sz="1600">
                <a:solidFill>
                  <a:schemeClr val="dk1"/>
                </a:solidFill>
                <a:latin typeface="Assistant"/>
                <a:ea typeface="Assistant"/>
                <a:cs typeface="Assistant"/>
                <a:sym typeface="Assistant"/>
              </a:rPr>
              <a:t>Execution mechanism - take the action with the optimal outcome at each step.</a:t>
            </a:r>
            <a:endParaRPr sz="1600">
              <a:solidFill>
                <a:schemeClr val="dk1"/>
              </a:solidFill>
              <a:latin typeface="Assistant"/>
              <a:ea typeface="Assistant"/>
              <a:cs typeface="Assistant"/>
              <a:sym typeface="Assistant"/>
            </a:endParaRPr>
          </a:p>
        </p:txBody>
      </p:sp>
      <p:sp>
        <p:nvSpPr>
          <p:cNvPr id="514" name="Google Shape;514;p47"/>
          <p:cNvSpPr txBox="1"/>
          <p:nvPr>
            <p:ph idx="1" type="body"/>
          </p:nvPr>
        </p:nvSpPr>
        <p:spPr>
          <a:xfrm>
            <a:off x="5329200" y="2133325"/>
            <a:ext cx="3735900" cy="1407900"/>
          </a:xfrm>
          <a:prstGeom prst="rect">
            <a:avLst/>
          </a:prstGeom>
          <a:solidFill>
            <a:srgbClr val="F3FAFF"/>
          </a:solidFill>
          <a:ln cap="flat" cmpd="sng" w="9525">
            <a:solidFill>
              <a:srgbClr val="000000"/>
            </a:solidFill>
            <a:prstDash val="solid"/>
            <a:round/>
            <a:headEnd len="sm" w="sm" type="none"/>
            <a:tailEnd len="sm" w="sm" type="none"/>
          </a:ln>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rPr lang="en" sz="1050">
                <a:solidFill>
                  <a:srgbClr val="505050"/>
                </a:solidFill>
                <a:latin typeface="Roboto Mono"/>
                <a:ea typeface="Roboto Mono"/>
                <a:cs typeface="Roboto Mono"/>
                <a:sym typeface="Roboto Mono"/>
              </a:rPr>
              <a:t>@b_thread</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b="1" lang="en" sz="1050">
                <a:solidFill>
                  <a:srgbClr val="700080"/>
                </a:solidFill>
                <a:latin typeface="Roboto Mono"/>
                <a:ea typeface="Roboto Mono"/>
                <a:cs typeface="Roboto Mono"/>
                <a:sym typeface="Roboto Mono"/>
              </a:rPr>
              <a:t>def</a:t>
            </a:r>
            <a:r>
              <a:rPr lang="en" sz="1050">
                <a:solidFill>
                  <a:srgbClr val="000000"/>
                </a:solidFill>
                <a:latin typeface="Roboto Mono"/>
                <a:ea typeface="Roboto Mono"/>
                <a:cs typeface="Roboto Mono"/>
                <a:sym typeface="Roboto Mono"/>
              </a:rPr>
              <a:t> </a:t>
            </a:r>
            <a:r>
              <a:rPr lang="en" sz="1050">
                <a:solidFill>
                  <a:srgbClr val="0000F0"/>
                </a:solidFill>
                <a:latin typeface="Roboto Mono"/>
                <a:ea typeface="Roboto Mono"/>
                <a:cs typeface="Roboto Mono"/>
                <a:sym typeface="Roboto Mono"/>
              </a:rPr>
              <a:t>add_hot_drl</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for</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i</a:t>
            </a: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in</a:t>
            </a:r>
            <a:r>
              <a:rPr lang="en" sz="1050">
                <a:solidFill>
                  <a:srgbClr val="000000"/>
                </a:solidFill>
                <a:latin typeface="Roboto Mono"/>
                <a:ea typeface="Roboto Mono"/>
                <a:cs typeface="Roboto Mono"/>
                <a:sym typeface="Roboto Mono"/>
              </a:rPr>
              <a:t> </a:t>
            </a:r>
            <a:r>
              <a:rPr lang="en" sz="1050">
                <a:solidFill>
                  <a:srgbClr val="3000A0"/>
                </a:solidFill>
                <a:latin typeface="Roboto Mono"/>
                <a:ea typeface="Roboto Mono"/>
                <a:cs typeface="Roboto Mono"/>
                <a:sym typeface="Roboto Mono"/>
              </a:rPr>
              <a:t>range</a:t>
            </a:r>
            <a:r>
              <a:rPr lang="en" sz="1050">
                <a:solidFill>
                  <a:srgbClr val="000000"/>
                </a:solidFill>
                <a:latin typeface="Roboto Mono"/>
                <a:ea typeface="Roboto Mono"/>
                <a:cs typeface="Roboto Mono"/>
                <a:sym typeface="Roboto Mono"/>
              </a:rPr>
              <a:t>(</a:t>
            </a:r>
            <a:r>
              <a:rPr lang="en" sz="1050">
                <a:solidFill>
                  <a:srgbClr val="106040"/>
                </a:solidFill>
                <a:latin typeface="Roboto Mono"/>
                <a:ea typeface="Roboto Mono"/>
                <a:cs typeface="Roboto Mono"/>
                <a:sym typeface="Roboto Mono"/>
              </a:rPr>
              <a:t>3</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request</a:t>
            </a:r>
            <a:r>
              <a:rPr lang="en" sz="1050">
                <a:solidFill>
                  <a:srgbClr val="000000"/>
                </a:solidFill>
                <a:latin typeface="Roboto Mono"/>
                <a:ea typeface="Roboto Mono"/>
                <a:cs typeface="Roboto Mono"/>
                <a:sym typeface="Roboto Mono"/>
              </a:rPr>
              <a:t>: Hot, </a:t>
            </a:r>
            <a:r>
              <a:rPr b="1" lang="en" sz="1050">
                <a:solidFill>
                  <a:srgbClr val="1AB1CD"/>
                </a:solidFill>
                <a:latin typeface="Roboto Mono"/>
                <a:ea typeface="Roboto Mono"/>
                <a:cs typeface="Roboto Mono"/>
                <a:sym typeface="Roboto Mono"/>
              </a:rPr>
              <a:t>localReward</a:t>
            </a:r>
            <a:r>
              <a:rPr lang="en" sz="1050">
                <a:solidFill>
                  <a:srgbClr val="000000"/>
                </a:solidFill>
                <a:latin typeface="Roboto Mono"/>
                <a:ea typeface="Roboto Mono"/>
                <a:cs typeface="Roboto Mono"/>
                <a:sym typeface="Roboto Mono"/>
              </a:rPr>
              <a:t>: -0.01}</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request</a:t>
            </a:r>
            <a:r>
              <a:rPr lang="en" sz="1050">
                <a:solidFill>
                  <a:srgbClr val="000000"/>
                </a:solidFill>
                <a:latin typeface="Roboto Mono"/>
                <a:ea typeface="Roboto Mono"/>
                <a:cs typeface="Roboto Mono"/>
                <a:sym typeface="Roboto Mono"/>
              </a:rPr>
              <a:t>:All, </a:t>
            </a:r>
            <a:r>
              <a:rPr b="1" lang="en" sz="1050">
                <a:solidFill>
                  <a:srgbClr val="1AB1CD"/>
                </a:solidFill>
                <a:latin typeface="Roboto Mono"/>
                <a:ea typeface="Roboto Mono"/>
                <a:cs typeface="Roboto Mono"/>
                <a:sym typeface="Roboto Mono"/>
              </a:rPr>
              <a:t>localReward</a:t>
            </a:r>
            <a:r>
              <a:rPr lang="en" sz="1050">
                <a:solidFill>
                  <a:srgbClr val="000000"/>
                </a:solidFill>
                <a:latin typeface="Roboto Mono"/>
                <a:ea typeface="Roboto Mono"/>
                <a:cs typeface="Roboto Mono"/>
                <a:sym typeface="Roboto Mono"/>
              </a:rPr>
              <a:t>:1}</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p:txBody>
      </p:sp>
      <p:pic>
        <p:nvPicPr>
          <p:cNvPr id="515" name="Google Shape;515;p47"/>
          <p:cNvPicPr preferRelativeResize="0"/>
          <p:nvPr/>
        </p:nvPicPr>
        <p:blipFill>
          <a:blip r:embed="rId3">
            <a:alphaModFix/>
          </a:blip>
          <a:stretch>
            <a:fillRect/>
          </a:stretch>
        </p:blipFill>
        <p:spPr>
          <a:xfrm>
            <a:off x="8455413" y="2607751"/>
            <a:ext cx="300675" cy="298211"/>
          </a:xfrm>
          <a:prstGeom prst="rect">
            <a:avLst/>
          </a:prstGeom>
          <a:noFill/>
          <a:ln>
            <a:noFill/>
          </a:ln>
        </p:spPr>
      </p:pic>
      <p:pic>
        <p:nvPicPr>
          <p:cNvPr id="516" name="Google Shape;516;p47"/>
          <p:cNvPicPr preferRelativeResize="0"/>
          <p:nvPr/>
        </p:nvPicPr>
        <p:blipFill>
          <a:blip r:embed="rId4">
            <a:alphaModFix/>
          </a:blip>
          <a:stretch>
            <a:fillRect/>
          </a:stretch>
        </p:blipFill>
        <p:spPr>
          <a:xfrm>
            <a:off x="7920738" y="3592063"/>
            <a:ext cx="300675" cy="29821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1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1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1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13">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13">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48"/>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Deep Reinforcement Learning</a:t>
            </a:r>
            <a:endParaRPr/>
          </a:p>
        </p:txBody>
      </p:sp>
      <p:sp>
        <p:nvSpPr>
          <p:cNvPr id="522" name="Google Shape;522;p48"/>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523" name="Google Shape;523;p48"/>
          <p:cNvSpPr txBox="1"/>
          <p:nvPr/>
        </p:nvSpPr>
        <p:spPr>
          <a:xfrm>
            <a:off x="311700" y="1015900"/>
            <a:ext cx="5017500" cy="3410100"/>
          </a:xfrm>
          <a:prstGeom prst="rect">
            <a:avLst/>
          </a:prstGeom>
          <a:noFill/>
          <a:ln>
            <a:noFill/>
          </a:ln>
        </p:spPr>
        <p:txBody>
          <a:bodyPr anchorCtr="0" anchor="t" bIns="91425" lIns="91425" spcFirstLastPara="1" rIns="91425" wrap="square" tIns="91425">
            <a:spAutoFit/>
          </a:bodyPr>
          <a:lstStyle/>
          <a:p>
            <a:pPr indent="-342900" lvl="0" marL="457200" rtl="0" algn="l">
              <a:lnSpc>
                <a:spcPct val="144444"/>
              </a:lnSpc>
              <a:spcBef>
                <a:spcPts val="0"/>
              </a:spcBef>
              <a:spcAft>
                <a:spcPts val="0"/>
              </a:spcAft>
              <a:buClr>
                <a:schemeClr val="accent1"/>
              </a:buClr>
              <a:buSzPts val="1800"/>
              <a:buFont typeface="Assistant"/>
              <a:buChar char="●"/>
            </a:pPr>
            <a:r>
              <a:rPr b="1" lang="en" sz="1600">
                <a:solidFill>
                  <a:schemeClr val="dk1"/>
                </a:solidFill>
                <a:latin typeface="Assistant"/>
                <a:ea typeface="Assistant"/>
                <a:cs typeface="Assistant"/>
                <a:sym typeface="Assistant"/>
              </a:rPr>
              <a:t>Non-deterministic</a:t>
            </a:r>
            <a:r>
              <a:rPr lang="en" sz="1600">
                <a:solidFill>
                  <a:schemeClr val="dk1"/>
                </a:solidFill>
                <a:latin typeface="Assistant"/>
                <a:ea typeface="Assistant"/>
                <a:cs typeface="Assistant"/>
                <a:sym typeface="Assistant"/>
              </a:rPr>
              <a:t> event selection strategy::</a:t>
            </a:r>
            <a:endParaRPr sz="1600">
              <a:solidFill>
                <a:schemeClr val="dk1"/>
              </a:solidFill>
              <a:latin typeface="Assistant"/>
              <a:ea typeface="Assistant"/>
              <a:cs typeface="Assistant"/>
              <a:sym typeface="Assistant"/>
            </a:endParaRPr>
          </a:p>
          <a:p>
            <a:pPr indent="-330200" lvl="1" marL="914400" rtl="0" algn="l">
              <a:lnSpc>
                <a:spcPct val="144444"/>
              </a:lnSpc>
              <a:spcBef>
                <a:spcPts val="0"/>
              </a:spcBef>
              <a:spcAft>
                <a:spcPts val="0"/>
              </a:spcAft>
              <a:buClr>
                <a:schemeClr val="dk1"/>
              </a:buClr>
              <a:buSzPts val="1600"/>
              <a:buFont typeface="Assistant"/>
              <a:buChar char="○"/>
            </a:pPr>
            <a:r>
              <a:rPr lang="en" sz="1600">
                <a:solidFill>
                  <a:schemeClr val="dk1"/>
                </a:solidFill>
                <a:latin typeface="Assistant"/>
                <a:ea typeface="Assistant"/>
                <a:cs typeface="Assistant"/>
                <a:sym typeface="Assistant"/>
              </a:rPr>
              <a:t>The DRL agent task is to distinguish between violating and legal runs. </a:t>
            </a:r>
            <a:endParaRPr sz="1600">
              <a:solidFill>
                <a:schemeClr val="dk1"/>
              </a:solidFill>
              <a:latin typeface="Assistant"/>
              <a:ea typeface="Assistant"/>
              <a:cs typeface="Assistant"/>
              <a:sym typeface="Assistant"/>
            </a:endParaRPr>
          </a:p>
          <a:p>
            <a:pPr indent="-330200" lvl="1" marL="914400" rtl="0" algn="l">
              <a:lnSpc>
                <a:spcPct val="144444"/>
              </a:lnSpc>
              <a:spcBef>
                <a:spcPts val="0"/>
              </a:spcBef>
              <a:spcAft>
                <a:spcPts val="0"/>
              </a:spcAft>
              <a:buClr>
                <a:schemeClr val="dk1"/>
              </a:buClr>
              <a:buSzPts val="1600"/>
              <a:buFont typeface="Assistant"/>
              <a:buChar char="○"/>
            </a:pPr>
            <a:r>
              <a:rPr lang="en" sz="1600">
                <a:solidFill>
                  <a:schemeClr val="dk1"/>
                </a:solidFill>
                <a:latin typeface="Assistant"/>
                <a:ea typeface="Assistant"/>
                <a:cs typeface="Assistant"/>
                <a:sym typeface="Assistant"/>
              </a:rPr>
              <a:t>Reduce violations and achieve permissive behavior.</a:t>
            </a:r>
            <a:endParaRPr sz="1600">
              <a:solidFill>
                <a:schemeClr val="dk1"/>
              </a:solidFill>
              <a:latin typeface="Assistant"/>
              <a:ea typeface="Assistant"/>
              <a:cs typeface="Assistant"/>
              <a:sym typeface="Assistant"/>
            </a:endParaRPr>
          </a:p>
          <a:p>
            <a:pPr indent="-342900" lvl="0" marL="457200" rtl="0" algn="l">
              <a:lnSpc>
                <a:spcPct val="144444"/>
              </a:lnSpc>
              <a:spcBef>
                <a:spcPts val="0"/>
              </a:spcBef>
              <a:spcAft>
                <a:spcPts val="0"/>
              </a:spcAft>
              <a:buClr>
                <a:schemeClr val="accent1"/>
              </a:buClr>
              <a:buSzPts val="1800"/>
              <a:buFont typeface="Assistant"/>
              <a:buChar char="●"/>
            </a:pPr>
            <a:r>
              <a:rPr lang="en" sz="1600">
                <a:solidFill>
                  <a:schemeClr val="dk1"/>
                </a:solidFill>
                <a:latin typeface="Assistant"/>
                <a:ea typeface="Assistant"/>
                <a:cs typeface="Assistant"/>
                <a:sym typeface="Assistant"/>
              </a:rPr>
              <a:t>In the Hot/Cold example - “eventually finish pouring three </a:t>
            </a:r>
            <a:r>
              <a:rPr lang="en" sz="1600">
                <a:solidFill>
                  <a:srgbClr val="FF0000"/>
                </a:solidFill>
                <a:latin typeface="Assistant"/>
                <a:ea typeface="Assistant"/>
                <a:cs typeface="Assistant"/>
                <a:sym typeface="Assistant"/>
              </a:rPr>
              <a:t>hot</a:t>
            </a:r>
            <a:r>
              <a:rPr lang="en" sz="1600">
                <a:solidFill>
                  <a:schemeClr val="dk1"/>
                </a:solidFill>
                <a:latin typeface="Assistant"/>
                <a:ea typeface="Assistant"/>
                <a:cs typeface="Assistant"/>
                <a:sym typeface="Assistant"/>
              </a:rPr>
              <a:t> water portions.”</a:t>
            </a:r>
            <a:endParaRPr sz="1600">
              <a:solidFill>
                <a:schemeClr val="dk1"/>
              </a:solidFill>
              <a:latin typeface="Assistant"/>
              <a:ea typeface="Assistant"/>
              <a:cs typeface="Assistant"/>
              <a:sym typeface="Assistant"/>
            </a:endParaRPr>
          </a:p>
          <a:p>
            <a:pPr indent="-342900" lvl="0" marL="457200" rtl="0" algn="l">
              <a:lnSpc>
                <a:spcPct val="144444"/>
              </a:lnSpc>
              <a:spcBef>
                <a:spcPts val="0"/>
              </a:spcBef>
              <a:spcAft>
                <a:spcPts val="0"/>
              </a:spcAft>
              <a:buClr>
                <a:schemeClr val="accent1"/>
              </a:buClr>
              <a:buSzPts val="1800"/>
              <a:buFont typeface="Assistant"/>
              <a:buChar char="●"/>
            </a:pPr>
            <a:r>
              <a:rPr lang="en" sz="1600">
                <a:solidFill>
                  <a:schemeClr val="dk1"/>
                </a:solidFill>
                <a:latin typeface="Assistant"/>
                <a:ea typeface="Assistant"/>
                <a:cs typeface="Assistant"/>
                <a:sym typeface="Assistant"/>
              </a:rPr>
              <a:t>Execution mechanism - take actions with expected reward values bigger than some threshold (e.g., 0).</a:t>
            </a:r>
            <a:endParaRPr sz="1600">
              <a:solidFill>
                <a:schemeClr val="dk1"/>
              </a:solidFill>
              <a:latin typeface="Assistant"/>
              <a:ea typeface="Assistant"/>
              <a:cs typeface="Assistant"/>
              <a:sym typeface="Assistant"/>
            </a:endParaRPr>
          </a:p>
        </p:txBody>
      </p:sp>
      <p:sp>
        <p:nvSpPr>
          <p:cNvPr id="524" name="Google Shape;524;p48"/>
          <p:cNvSpPr txBox="1"/>
          <p:nvPr>
            <p:ph idx="1" type="body"/>
          </p:nvPr>
        </p:nvSpPr>
        <p:spPr>
          <a:xfrm>
            <a:off x="5329200" y="2133325"/>
            <a:ext cx="3735900" cy="1407900"/>
          </a:xfrm>
          <a:prstGeom prst="rect">
            <a:avLst/>
          </a:prstGeom>
          <a:solidFill>
            <a:srgbClr val="F3FAFF"/>
          </a:solidFill>
          <a:ln cap="flat" cmpd="sng" w="9525">
            <a:solidFill>
              <a:srgbClr val="000000"/>
            </a:solidFill>
            <a:prstDash val="solid"/>
            <a:round/>
            <a:headEnd len="sm" w="sm" type="none"/>
            <a:tailEnd len="sm" w="sm" type="none"/>
          </a:ln>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rPr lang="en" sz="1050">
                <a:solidFill>
                  <a:srgbClr val="505050"/>
                </a:solidFill>
                <a:latin typeface="Roboto Mono"/>
                <a:ea typeface="Roboto Mono"/>
                <a:cs typeface="Roboto Mono"/>
                <a:sym typeface="Roboto Mono"/>
              </a:rPr>
              <a:t>@b_thread</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b="1" lang="en" sz="1050">
                <a:solidFill>
                  <a:srgbClr val="700080"/>
                </a:solidFill>
                <a:latin typeface="Roboto Mono"/>
                <a:ea typeface="Roboto Mono"/>
                <a:cs typeface="Roboto Mono"/>
                <a:sym typeface="Roboto Mono"/>
              </a:rPr>
              <a:t>def</a:t>
            </a:r>
            <a:r>
              <a:rPr lang="en" sz="1050">
                <a:solidFill>
                  <a:srgbClr val="000000"/>
                </a:solidFill>
                <a:latin typeface="Roboto Mono"/>
                <a:ea typeface="Roboto Mono"/>
                <a:cs typeface="Roboto Mono"/>
                <a:sym typeface="Roboto Mono"/>
              </a:rPr>
              <a:t> </a:t>
            </a:r>
            <a:r>
              <a:rPr lang="en" sz="1050">
                <a:solidFill>
                  <a:srgbClr val="0000F0"/>
                </a:solidFill>
                <a:latin typeface="Roboto Mono"/>
                <a:ea typeface="Roboto Mono"/>
                <a:cs typeface="Roboto Mono"/>
                <a:sym typeface="Roboto Mono"/>
              </a:rPr>
              <a:t>add_hot_drl</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for</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i</a:t>
            </a: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in</a:t>
            </a:r>
            <a:r>
              <a:rPr lang="en" sz="1050">
                <a:solidFill>
                  <a:srgbClr val="000000"/>
                </a:solidFill>
                <a:latin typeface="Roboto Mono"/>
                <a:ea typeface="Roboto Mono"/>
                <a:cs typeface="Roboto Mono"/>
                <a:sym typeface="Roboto Mono"/>
              </a:rPr>
              <a:t> </a:t>
            </a:r>
            <a:r>
              <a:rPr lang="en" sz="1050">
                <a:solidFill>
                  <a:srgbClr val="3000A0"/>
                </a:solidFill>
                <a:latin typeface="Roboto Mono"/>
                <a:ea typeface="Roboto Mono"/>
                <a:cs typeface="Roboto Mono"/>
                <a:sym typeface="Roboto Mono"/>
              </a:rPr>
              <a:t>range</a:t>
            </a:r>
            <a:r>
              <a:rPr lang="en" sz="1050">
                <a:solidFill>
                  <a:srgbClr val="000000"/>
                </a:solidFill>
                <a:latin typeface="Roboto Mono"/>
                <a:ea typeface="Roboto Mono"/>
                <a:cs typeface="Roboto Mono"/>
                <a:sym typeface="Roboto Mono"/>
              </a:rPr>
              <a:t>(</a:t>
            </a:r>
            <a:r>
              <a:rPr lang="en" sz="1050">
                <a:solidFill>
                  <a:srgbClr val="106040"/>
                </a:solidFill>
                <a:latin typeface="Roboto Mono"/>
                <a:ea typeface="Roboto Mono"/>
                <a:cs typeface="Roboto Mono"/>
                <a:sym typeface="Roboto Mono"/>
              </a:rPr>
              <a:t>3</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request</a:t>
            </a:r>
            <a:r>
              <a:rPr lang="en" sz="1050">
                <a:solidFill>
                  <a:srgbClr val="000000"/>
                </a:solidFill>
                <a:latin typeface="Roboto Mono"/>
                <a:ea typeface="Roboto Mono"/>
                <a:cs typeface="Roboto Mono"/>
                <a:sym typeface="Roboto Mono"/>
              </a:rPr>
              <a:t>: Hot, </a:t>
            </a:r>
            <a:r>
              <a:rPr b="1" lang="en" sz="1050">
                <a:solidFill>
                  <a:srgbClr val="1AB1CD"/>
                </a:solidFill>
                <a:latin typeface="Roboto Mono"/>
                <a:ea typeface="Roboto Mono"/>
                <a:cs typeface="Roboto Mono"/>
                <a:sym typeface="Roboto Mono"/>
              </a:rPr>
              <a:t>localReward</a:t>
            </a:r>
            <a:r>
              <a:rPr lang="en" sz="1050">
                <a:solidFill>
                  <a:srgbClr val="000000"/>
                </a:solidFill>
                <a:latin typeface="Roboto Mono"/>
                <a:ea typeface="Roboto Mono"/>
                <a:cs typeface="Roboto Mono"/>
                <a:sym typeface="Roboto Mono"/>
              </a:rPr>
              <a:t>: -0.01}</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request</a:t>
            </a:r>
            <a:r>
              <a:rPr lang="en" sz="1050">
                <a:solidFill>
                  <a:srgbClr val="000000"/>
                </a:solidFill>
                <a:latin typeface="Roboto Mono"/>
                <a:ea typeface="Roboto Mono"/>
                <a:cs typeface="Roboto Mono"/>
                <a:sym typeface="Roboto Mono"/>
              </a:rPr>
              <a:t>:All, </a:t>
            </a:r>
            <a:r>
              <a:rPr b="1" lang="en" sz="1050">
                <a:solidFill>
                  <a:srgbClr val="1AB1CD"/>
                </a:solidFill>
                <a:latin typeface="Roboto Mono"/>
                <a:ea typeface="Roboto Mono"/>
                <a:cs typeface="Roboto Mono"/>
                <a:sym typeface="Roboto Mono"/>
              </a:rPr>
              <a:t>localReward</a:t>
            </a:r>
            <a:r>
              <a:rPr lang="en" sz="1050">
                <a:solidFill>
                  <a:srgbClr val="000000"/>
                </a:solidFill>
                <a:latin typeface="Roboto Mono"/>
                <a:ea typeface="Roboto Mono"/>
                <a:cs typeface="Roboto Mono"/>
                <a:sym typeface="Roboto Mono"/>
              </a:rPr>
              <a:t>:1}</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p:txBody>
      </p:sp>
      <p:pic>
        <p:nvPicPr>
          <p:cNvPr id="525" name="Google Shape;525;p48"/>
          <p:cNvPicPr preferRelativeResize="0"/>
          <p:nvPr/>
        </p:nvPicPr>
        <p:blipFill>
          <a:blip r:embed="rId3">
            <a:alphaModFix/>
          </a:blip>
          <a:stretch>
            <a:fillRect/>
          </a:stretch>
        </p:blipFill>
        <p:spPr>
          <a:xfrm>
            <a:off x="8455413" y="2607751"/>
            <a:ext cx="300675" cy="298211"/>
          </a:xfrm>
          <a:prstGeom prst="rect">
            <a:avLst/>
          </a:prstGeom>
          <a:noFill/>
          <a:ln>
            <a:noFill/>
          </a:ln>
        </p:spPr>
      </p:pic>
      <p:pic>
        <p:nvPicPr>
          <p:cNvPr id="526" name="Google Shape;526;p48"/>
          <p:cNvPicPr preferRelativeResize="0"/>
          <p:nvPr/>
        </p:nvPicPr>
        <p:blipFill>
          <a:blip r:embed="rId4">
            <a:alphaModFix/>
          </a:blip>
          <a:stretch>
            <a:fillRect/>
          </a:stretch>
        </p:blipFill>
        <p:spPr>
          <a:xfrm>
            <a:off x="7920738" y="3592063"/>
            <a:ext cx="300675" cy="29821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2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2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2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23">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23">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49"/>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Evaluation</a:t>
            </a:r>
            <a:endParaRPr/>
          </a:p>
        </p:txBody>
      </p:sp>
      <p:sp>
        <p:nvSpPr>
          <p:cNvPr id="532" name="Google Shape;532;p49"/>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533" name="Google Shape;533;p49"/>
          <p:cNvSpPr txBox="1"/>
          <p:nvPr/>
        </p:nvSpPr>
        <p:spPr>
          <a:xfrm>
            <a:off x="311700" y="1244500"/>
            <a:ext cx="5017500" cy="3083700"/>
          </a:xfrm>
          <a:prstGeom prst="rect">
            <a:avLst/>
          </a:prstGeom>
          <a:noFill/>
          <a:ln>
            <a:noFill/>
          </a:ln>
        </p:spPr>
        <p:txBody>
          <a:bodyPr anchorCtr="0" anchor="t" bIns="91425" lIns="91425" spcFirstLastPara="1" rIns="91425" wrap="square" tIns="91425">
            <a:spAutoFit/>
          </a:bodyPr>
          <a:lstStyle/>
          <a:p>
            <a:pPr indent="-342900" lvl="0" marL="457200" rtl="0" algn="l">
              <a:lnSpc>
                <a:spcPct val="144444"/>
              </a:lnSpc>
              <a:spcBef>
                <a:spcPts val="0"/>
              </a:spcBef>
              <a:spcAft>
                <a:spcPts val="0"/>
              </a:spcAft>
              <a:buClr>
                <a:schemeClr val="accent1"/>
              </a:buClr>
              <a:buSzPts val="1800"/>
              <a:buFont typeface="Assistant"/>
              <a:buChar char="●"/>
            </a:pPr>
            <a:r>
              <a:rPr lang="en" sz="1600">
                <a:solidFill>
                  <a:schemeClr val="dk1"/>
                </a:solidFill>
                <a:latin typeface="Assistant"/>
                <a:ea typeface="Assistant"/>
                <a:cs typeface="Assistant"/>
                <a:sym typeface="Assistant"/>
              </a:rPr>
              <a:t>Finding an event selection strategy that reaches some predefined objective in a program.</a:t>
            </a:r>
            <a:endParaRPr sz="1600">
              <a:solidFill>
                <a:schemeClr val="dk1"/>
              </a:solidFill>
              <a:latin typeface="Assistant"/>
              <a:ea typeface="Assistant"/>
              <a:cs typeface="Assistant"/>
              <a:sym typeface="Assistant"/>
            </a:endParaRPr>
          </a:p>
          <a:p>
            <a:pPr indent="-342900" lvl="0" marL="457200" rtl="0" algn="l">
              <a:lnSpc>
                <a:spcPct val="144444"/>
              </a:lnSpc>
              <a:spcBef>
                <a:spcPts val="1000"/>
              </a:spcBef>
              <a:spcAft>
                <a:spcPts val="0"/>
              </a:spcAft>
              <a:buClr>
                <a:schemeClr val="accent1"/>
              </a:buClr>
              <a:buSzPts val="1800"/>
              <a:buFont typeface="Assistant"/>
              <a:buChar char="●"/>
            </a:pPr>
            <a:r>
              <a:rPr lang="en" sz="1600">
                <a:solidFill>
                  <a:schemeClr val="dk1"/>
                </a:solidFill>
                <a:latin typeface="Assistant"/>
                <a:ea typeface="Assistant"/>
                <a:cs typeface="Assistant"/>
                <a:sym typeface="Assistant"/>
              </a:rPr>
              <a:t>Compared against current best practice in BP - search-based program synthesis.</a:t>
            </a:r>
            <a:endParaRPr sz="1600">
              <a:solidFill>
                <a:schemeClr val="dk1"/>
              </a:solidFill>
              <a:latin typeface="Assistant"/>
              <a:ea typeface="Assistant"/>
              <a:cs typeface="Assistant"/>
              <a:sym typeface="Assistant"/>
            </a:endParaRPr>
          </a:p>
          <a:p>
            <a:pPr indent="-342900" lvl="0" marL="457200" rtl="0" algn="l">
              <a:lnSpc>
                <a:spcPct val="144444"/>
              </a:lnSpc>
              <a:spcBef>
                <a:spcPts val="1000"/>
              </a:spcBef>
              <a:spcAft>
                <a:spcPts val="0"/>
              </a:spcAft>
              <a:buClr>
                <a:schemeClr val="accent1"/>
              </a:buClr>
              <a:buSzPts val="1800"/>
              <a:buFont typeface="Assistant"/>
              <a:buChar char="●"/>
            </a:pPr>
            <a:r>
              <a:rPr lang="en" sz="1600">
                <a:solidFill>
                  <a:schemeClr val="dk1"/>
                </a:solidFill>
                <a:latin typeface="Assistant"/>
                <a:ea typeface="Assistant"/>
                <a:cs typeface="Assistant"/>
                <a:sym typeface="Assistant"/>
              </a:rPr>
              <a:t>Computed the time and memory taken to reach this strategy in several parameterized benchmarks.</a:t>
            </a:r>
            <a:endParaRPr sz="1600">
              <a:solidFill>
                <a:schemeClr val="dk1"/>
              </a:solidFill>
              <a:latin typeface="Assistant"/>
              <a:ea typeface="Assistant"/>
              <a:cs typeface="Assistant"/>
              <a:sym typeface="Assistant"/>
            </a:endParaRPr>
          </a:p>
          <a:p>
            <a:pPr indent="0" lvl="0" marL="0" rtl="0" algn="l">
              <a:lnSpc>
                <a:spcPct val="144444"/>
              </a:lnSpc>
              <a:spcBef>
                <a:spcPts val="1000"/>
              </a:spcBef>
              <a:spcAft>
                <a:spcPts val="1000"/>
              </a:spcAft>
              <a:buNone/>
            </a:pPr>
            <a:r>
              <a:t/>
            </a:r>
            <a:endParaRPr sz="1600">
              <a:solidFill>
                <a:schemeClr val="dk1"/>
              </a:solidFill>
              <a:latin typeface="Assistant"/>
              <a:ea typeface="Assistant"/>
              <a:cs typeface="Assistant"/>
              <a:sym typeface="Assistant"/>
            </a:endParaRPr>
          </a:p>
        </p:txBody>
      </p:sp>
      <p:pic>
        <p:nvPicPr>
          <p:cNvPr id="534" name="Google Shape;534;p49"/>
          <p:cNvPicPr preferRelativeResize="0"/>
          <p:nvPr/>
        </p:nvPicPr>
        <p:blipFill>
          <a:blip r:embed="rId3">
            <a:alphaModFix/>
          </a:blip>
          <a:stretch>
            <a:fillRect/>
          </a:stretch>
        </p:blipFill>
        <p:spPr>
          <a:xfrm>
            <a:off x="5253000" y="1344425"/>
            <a:ext cx="3742550" cy="253542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3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3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3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33">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50"/>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Moving Forward</a:t>
            </a:r>
            <a:endParaRPr/>
          </a:p>
        </p:txBody>
      </p:sp>
      <p:sp>
        <p:nvSpPr>
          <p:cNvPr id="540" name="Google Shape;540;p50"/>
          <p:cNvSpPr txBox="1"/>
          <p:nvPr/>
        </p:nvSpPr>
        <p:spPr>
          <a:xfrm>
            <a:off x="311700" y="1634550"/>
            <a:ext cx="5598300" cy="1874400"/>
          </a:xfrm>
          <a:prstGeom prst="rect">
            <a:avLst/>
          </a:prstGeom>
          <a:noFill/>
          <a:ln>
            <a:noFill/>
          </a:ln>
        </p:spPr>
        <p:txBody>
          <a:bodyPr anchorCtr="0" anchor="t" bIns="91425" lIns="91425" spcFirstLastPara="1" rIns="91425" wrap="square" tIns="91425">
            <a:spAutoFit/>
          </a:bodyPr>
          <a:lstStyle/>
          <a:p>
            <a:pPr indent="-342900" lvl="0" marL="457200" rtl="0" algn="l">
              <a:lnSpc>
                <a:spcPct val="144444"/>
              </a:lnSpc>
              <a:spcBef>
                <a:spcPts val="1000"/>
              </a:spcBef>
              <a:spcAft>
                <a:spcPts val="0"/>
              </a:spcAft>
              <a:buClr>
                <a:schemeClr val="accent1"/>
              </a:buClr>
              <a:buSzPts val="1800"/>
              <a:buFont typeface="Assistant"/>
              <a:buChar char="●"/>
            </a:pPr>
            <a:r>
              <a:rPr lang="en" sz="1600">
                <a:solidFill>
                  <a:schemeClr val="dk1"/>
                </a:solidFill>
                <a:latin typeface="Assistant"/>
                <a:ea typeface="Assistant"/>
                <a:cs typeface="Assistant"/>
                <a:sym typeface="Assistant"/>
              </a:rPr>
              <a:t>Evaluate use cases that involve multiple integrations.</a:t>
            </a:r>
            <a:endParaRPr sz="1600">
              <a:solidFill>
                <a:schemeClr val="dk1"/>
              </a:solidFill>
              <a:latin typeface="Assistant"/>
              <a:ea typeface="Assistant"/>
              <a:cs typeface="Assistant"/>
              <a:sym typeface="Assistant"/>
            </a:endParaRPr>
          </a:p>
          <a:p>
            <a:pPr indent="-342900" lvl="0" marL="457200" rtl="0" algn="l">
              <a:lnSpc>
                <a:spcPct val="144444"/>
              </a:lnSpc>
              <a:spcBef>
                <a:spcPts val="1000"/>
              </a:spcBef>
              <a:spcAft>
                <a:spcPts val="0"/>
              </a:spcAft>
              <a:buClr>
                <a:schemeClr val="accent1"/>
              </a:buClr>
              <a:buSzPts val="1800"/>
              <a:buFont typeface="Assistant"/>
              <a:buChar char="●"/>
            </a:pPr>
            <a:r>
              <a:rPr lang="en" sz="1600">
                <a:solidFill>
                  <a:schemeClr val="dk1"/>
                </a:solidFill>
                <a:latin typeface="Assistant"/>
                <a:ea typeface="Assistant"/>
                <a:cs typeface="Assistant"/>
                <a:sym typeface="Assistant"/>
              </a:rPr>
              <a:t>Assess the usability of our proposed framework to increase adoption and improve accessibility.</a:t>
            </a:r>
            <a:endParaRPr sz="1600">
              <a:solidFill>
                <a:schemeClr val="dk1"/>
              </a:solidFill>
              <a:latin typeface="Assistant"/>
              <a:ea typeface="Assistant"/>
              <a:cs typeface="Assistant"/>
              <a:sym typeface="Assistant"/>
            </a:endParaRPr>
          </a:p>
          <a:p>
            <a:pPr indent="-342900" lvl="0" marL="457200" rtl="0" algn="l">
              <a:lnSpc>
                <a:spcPct val="144444"/>
              </a:lnSpc>
              <a:spcBef>
                <a:spcPts val="1000"/>
              </a:spcBef>
              <a:spcAft>
                <a:spcPts val="1000"/>
              </a:spcAft>
              <a:buClr>
                <a:schemeClr val="accent1"/>
              </a:buClr>
              <a:buSzPts val="1800"/>
              <a:buFont typeface="Assistant"/>
              <a:buChar char="●"/>
            </a:pPr>
            <a:r>
              <a:rPr lang="en" sz="1600">
                <a:solidFill>
                  <a:schemeClr val="dk1"/>
                </a:solidFill>
                <a:latin typeface="Assistant"/>
                <a:ea typeface="Assistant"/>
                <a:cs typeface="Assistant"/>
                <a:sym typeface="Assistant"/>
              </a:rPr>
              <a:t>Extend to other tools (e.g., large language models).</a:t>
            </a:r>
            <a:endParaRPr sz="1600">
              <a:solidFill>
                <a:schemeClr val="dk1"/>
              </a:solidFill>
              <a:latin typeface="Assistant"/>
              <a:ea typeface="Assistant"/>
              <a:cs typeface="Assistant"/>
              <a:sym typeface="Assistant"/>
            </a:endParaRPr>
          </a:p>
        </p:txBody>
      </p:sp>
      <p:pic>
        <p:nvPicPr>
          <p:cNvPr id="541" name="Google Shape;541;p50"/>
          <p:cNvPicPr preferRelativeResize="0"/>
          <p:nvPr/>
        </p:nvPicPr>
        <p:blipFill>
          <a:blip r:embed="rId3">
            <a:alphaModFix/>
          </a:blip>
          <a:stretch>
            <a:fillRect/>
          </a:stretch>
        </p:blipFill>
        <p:spPr>
          <a:xfrm>
            <a:off x="6259175" y="1423763"/>
            <a:ext cx="2485824" cy="2600775"/>
          </a:xfrm>
          <a:prstGeom prst="rect">
            <a:avLst/>
          </a:prstGeom>
          <a:noFill/>
          <a:ln>
            <a:noFill/>
          </a:ln>
        </p:spPr>
      </p:pic>
      <p:sp>
        <p:nvSpPr>
          <p:cNvPr id="542" name="Google Shape;542;p50"/>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0">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0">
                                            <p:txEl>
                                              <p:pRg end="2" st="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51"/>
          <p:cNvSpPr txBox="1"/>
          <p:nvPr>
            <p:ph type="title"/>
          </p:nvPr>
        </p:nvSpPr>
        <p:spPr>
          <a:xfrm>
            <a:off x="3158850" y="1828200"/>
            <a:ext cx="37407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Thank you for </a:t>
            </a:r>
            <a:r>
              <a:rPr lang="en"/>
              <a:t>listening</a:t>
            </a:r>
            <a:endParaRPr/>
          </a:p>
        </p:txBody>
      </p:sp>
      <p:sp>
        <p:nvSpPr>
          <p:cNvPr id="548" name="Google Shape;548;p51"/>
          <p:cNvSpPr txBox="1"/>
          <p:nvPr>
            <p:ph idx="1" type="body"/>
          </p:nvPr>
        </p:nvSpPr>
        <p:spPr>
          <a:xfrm>
            <a:off x="4124550" y="2400900"/>
            <a:ext cx="1809300" cy="364500"/>
          </a:xfrm>
          <a:prstGeom prst="rect">
            <a:avLst/>
          </a:prstGeom>
        </p:spPr>
        <p:txBody>
          <a:bodyPr anchorCtr="0" anchor="t" bIns="34275" lIns="68575" spcFirstLastPara="1" rIns="68575" wrap="square" tIns="34275">
            <a:normAutofit fontScale="92500"/>
          </a:bodyPr>
          <a:lstStyle/>
          <a:p>
            <a:pPr indent="0" lvl="0" marL="0" rtl="0" algn="l">
              <a:spcBef>
                <a:spcPts val="800"/>
              </a:spcBef>
              <a:spcAft>
                <a:spcPts val="0"/>
              </a:spcAft>
              <a:buNone/>
            </a:pPr>
            <a:r>
              <a:rPr b="1" lang="en"/>
              <a:t>tomya@post.bgu.ac.il</a:t>
            </a:r>
            <a:endParaRPr b="1"/>
          </a:p>
        </p:txBody>
      </p:sp>
      <p:pic>
        <p:nvPicPr>
          <p:cNvPr id="549" name="Google Shape;549;p51"/>
          <p:cNvPicPr preferRelativeResize="0"/>
          <p:nvPr/>
        </p:nvPicPr>
        <p:blipFill rotWithShape="1">
          <a:blip r:embed="rId3">
            <a:alphaModFix/>
          </a:blip>
          <a:srcRect b="9414" l="27223" r="27319" t="21102"/>
          <a:stretch/>
        </p:blipFill>
        <p:spPr>
          <a:xfrm>
            <a:off x="6903750" y="2329250"/>
            <a:ext cx="2075326" cy="2379226"/>
          </a:xfrm>
          <a:prstGeom prst="rect">
            <a:avLst/>
          </a:prstGeom>
          <a:noFill/>
          <a:ln>
            <a:noFill/>
          </a:ln>
        </p:spPr>
      </p:pic>
      <p:sp>
        <p:nvSpPr>
          <p:cNvPr id="550" name="Google Shape;550;p51"/>
          <p:cNvSpPr txBox="1"/>
          <p:nvPr/>
        </p:nvSpPr>
        <p:spPr>
          <a:xfrm rot="2467">
            <a:off x="888850" y="-85971"/>
            <a:ext cx="16725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900">
                <a:solidFill>
                  <a:schemeClr val="dk1"/>
                </a:solidFill>
                <a:latin typeface="Assistant"/>
                <a:ea typeface="Assistant"/>
                <a:cs typeface="Assistant"/>
                <a:sym typeface="Assistant"/>
              </a:rPr>
              <a:t>Requirements</a:t>
            </a:r>
            <a:endParaRPr b="1" sz="1900">
              <a:solidFill>
                <a:schemeClr val="dk1"/>
              </a:solidFill>
              <a:latin typeface="Assistant"/>
              <a:ea typeface="Assistant"/>
              <a:cs typeface="Assistant"/>
              <a:sym typeface="Assistant"/>
            </a:endParaRPr>
          </a:p>
        </p:txBody>
      </p:sp>
      <p:pic>
        <p:nvPicPr>
          <p:cNvPr id="551" name="Google Shape;551;p51"/>
          <p:cNvPicPr preferRelativeResize="0"/>
          <p:nvPr/>
        </p:nvPicPr>
        <p:blipFill>
          <a:blip r:embed="rId4">
            <a:alphaModFix/>
          </a:blip>
          <a:stretch>
            <a:fillRect/>
          </a:stretch>
        </p:blipFill>
        <p:spPr>
          <a:xfrm>
            <a:off x="3287266" y="370613"/>
            <a:ext cx="2129846" cy="1418621"/>
          </a:xfrm>
          <a:prstGeom prst="rect">
            <a:avLst/>
          </a:prstGeom>
          <a:noFill/>
          <a:ln>
            <a:noFill/>
          </a:ln>
        </p:spPr>
      </p:pic>
      <p:sp>
        <p:nvSpPr>
          <p:cNvPr id="552" name="Google Shape;552;p51"/>
          <p:cNvSpPr/>
          <p:nvPr/>
        </p:nvSpPr>
        <p:spPr>
          <a:xfrm>
            <a:off x="2689977" y="834689"/>
            <a:ext cx="597000" cy="462600"/>
          </a:xfrm>
          <a:prstGeom prst="mathPlus">
            <a:avLst>
              <a:gd fmla="val 23520" name="adj1"/>
            </a:avLst>
          </a:prstGeom>
          <a:solidFill>
            <a:srgbClr val="F7941E"/>
          </a:solidFill>
          <a:ln cap="flat" cmpd="sng" w="9525">
            <a:solidFill>
              <a:srgbClr val="5859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51"/>
          <p:cNvSpPr/>
          <p:nvPr/>
        </p:nvSpPr>
        <p:spPr>
          <a:xfrm>
            <a:off x="5417112" y="834689"/>
            <a:ext cx="727200" cy="462600"/>
          </a:xfrm>
          <a:prstGeom prst="mathEqual">
            <a:avLst>
              <a:gd fmla="val 23520" name="adj1"/>
              <a:gd fmla="val 11760" name="adj2"/>
            </a:avLst>
          </a:prstGeom>
          <a:solidFill>
            <a:srgbClr val="F7941E"/>
          </a:solidFill>
          <a:ln cap="flat" cmpd="sng" w="9525">
            <a:solidFill>
              <a:srgbClr val="5859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54" name="Google Shape;554;p51"/>
          <p:cNvPicPr preferRelativeResize="0"/>
          <p:nvPr/>
        </p:nvPicPr>
        <p:blipFill>
          <a:blip r:embed="rId5">
            <a:alphaModFix/>
          </a:blip>
          <a:stretch>
            <a:fillRect/>
          </a:stretch>
        </p:blipFill>
        <p:spPr>
          <a:xfrm>
            <a:off x="6208572" y="350873"/>
            <a:ext cx="2147478" cy="1430365"/>
          </a:xfrm>
          <a:prstGeom prst="rect">
            <a:avLst/>
          </a:prstGeom>
          <a:noFill/>
          <a:ln>
            <a:noFill/>
          </a:ln>
        </p:spPr>
      </p:pic>
      <p:sp>
        <p:nvSpPr>
          <p:cNvPr id="555" name="Google Shape;555;p51"/>
          <p:cNvSpPr txBox="1"/>
          <p:nvPr/>
        </p:nvSpPr>
        <p:spPr>
          <a:xfrm rot="2401">
            <a:off x="3278416" y="-85950"/>
            <a:ext cx="2147401"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900">
                <a:solidFill>
                  <a:schemeClr val="dk1"/>
                </a:solidFill>
                <a:latin typeface="Assistant"/>
                <a:ea typeface="Assistant"/>
                <a:cs typeface="Assistant"/>
                <a:sym typeface="Assistant"/>
              </a:rPr>
              <a:t>Execution engine</a:t>
            </a:r>
            <a:endParaRPr b="1" sz="1900">
              <a:solidFill>
                <a:schemeClr val="dk1"/>
              </a:solidFill>
              <a:latin typeface="Assistant"/>
              <a:ea typeface="Assistant"/>
              <a:cs typeface="Assistant"/>
              <a:sym typeface="Assistant"/>
            </a:endParaRPr>
          </a:p>
        </p:txBody>
      </p:sp>
      <p:sp>
        <p:nvSpPr>
          <p:cNvPr id="556" name="Google Shape;556;p51"/>
          <p:cNvSpPr txBox="1"/>
          <p:nvPr/>
        </p:nvSpPr>
        <p:spPr>
          <a:xfrm rot="2467">
            <a:off x="6446012" y="-85971"/>
            <a:ext cx="16725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900">
                <a:solidFill>
                  <a:schemeClr val="dk1"/>
                </a:solidFill>
                <a:latin typeface="Assistant"/>
                <a:ea typeface="Assistant"/>
                <a:cs typeface="Assistant"/>
                <a:sym typeface="Assistant"/>
              </a:rPr>
              <a:t>Behavior</a:t>
            </a:r>
            <a:endParaRPr b="1" sz="1900">
              <a:solidFill>
                <a:schemeClr val="dk1"/>
              </a:solidFill>
              <a:latin typeface="Assistant"/>
              <a:ea typeface="Assistant"/>
              <a:cs typeface="Assistant"/>
              <a:sym typeface="Assistant"/>
            </a:endParaRPr>
          </a:p>
        </p:txBody>
      </p:sp>
      <p:pic>
        <p:nvPicPr>
          <p:cNvPr id="557" name="Google Shape;557;p51"/>
          <p:cNvPicPr preferRelativeResize="0"/>
          <p:nvPr/>
        </p:nvPicPr>
        <p:blipFill rotWithShape="1">
          <a:blip r:embed="rId6">
            <a:alphaModFix/>
          </a:blip>
          <a:srcRect b="21735" l="2761" r="5814" t="5324"/>
          <a:stretch/>
        </p:blipFill>
        <p:spPr>
          <a:xfrm>
            <a:off x="1052384" y="370613"/>
            <a:ext cx="1509059" cy="1490437"/>
          </a:xfrm>
          <a:prstGeom prst="rect">
            <a:avLst/>
          </a:prstGeom>
          <a:noFill/>
          <a:ln>
            <a:noFill/>
          </a:ln>
        </p:spPr>
      </p:pic>
      <p:pic>
        <p:nvPicPr>
          <p:cNvPr id="558" name="Google Shape;558;p51"/>
          <p:cNvPicPr preferRelativeResize="0"/>
          <p:nvPr/>
        </p:nvPicPr>
        <p:blipFill>
          <a:blip r:embed="rId7">
            <a:alphaModFix/>
          </a:blip>
          <a:stretch>
            <a:fillRect/>
          </a:stretch>
        </p:blipFill>
        <p:spPr>
          <a:xfrm>
            <a:off x="8400" y="2436876"/>
            <a:ext cx="2214025" cy="2316371"/>
          </a:xfrm>
          <a:prstGeom prst="rect">
            <a:avLst/>
          </a:prstGeom>
          <a:noFill/>
          <a:ln>
            <a:noFill/>
          </a:ln>
        </p:spPr>
      </p:pic>
      <p:cxnSp>
        <p:nvCxnSpPr>
          <p:cNvPr id="559" name="Google Shape;559;p51"/>
          <p:cNvCxnSpPr>
            <a:stCxn id="560" idx="1"/>
            <a:endCxn id="561" idx="1"/>
          </p:cNvCxnSpPr>
          <p:nvPr/>
        </p:nvCxnSpPr>
        <p:spPr>
          <a:xfrm flipH="1" rot="10800000">
            <a:off x="4395009" y="3158327"/>
            <a:ext cx="600" cy="1211100"/>
          </a:xfrm>
          <a:prstGeom prst="bentConnector3">
            <a:avLst>
              <a:gd fmla="val -76755660" name="adj1"/>
            </a:avLst>
          </a:prstGeom>
          <a:noFill/>
          <a:ln cap="flat" cmpd="sng" w="19050">
            <a:solidFill>
              <a:schemeClr val="dk2"/>
            </a:solidFill>
            <a:prstDash val="solid"/>
            <a:round/>
            <a:headEnd len="med" w="med" type="none"/>
            <a:tailEnd len="med" w="med" type="triangle"/>
          </a:ln>
        </p:spPr>
      </p:cxnSp>
      <p:sp>
        <p:nvSpPr>
          <p:cNvPr id="561" name="Google Shape;561;p51"/>
          <p:cNvSpPr/>
          <p:nvPr/>
        </p:nvSpPr>
        <p:spPr>
          <a:xfrm>
            <a:off x="4395009" y="2819225"/>
            <a:ext cx="1249200" cy="6780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Assistant"/>
                <a:ea typeface="Assistant"/>
                <a:cs typeface="Assistant"/>
                <a:sym typeface="Assistant"/>
              </a:rPr>
              <a:t>Agent</a:t>
            </a:r>
            <a:endParaRPr>
              <a:solidFill>
                <a:schemeClr val="dk2"/>
              </a:solidFill>
              <a:latin typeface="Assistant"/>
              <a:ea typeface="Assistant"/>
              <a:cs typeface="Assistant"/>
              <a:sym typeface="Assistant"/>
            </a:endParaRPr>
          </a:p>
        </p:txBody>
      </p:sp>
      <p:sp>
        <p:nvSpPr>
          <p:cNvPr id="560" name="Google Shape;560;p51"/>
          <p:cNvSpPr/>
          <p:nvPr/>
        </p:nvSpPr>
        <p:spPr>
          <a:xfrm>
            <a:off x="4395009" y="4030427"/>
            <a:ext cx="1249200" cy="6780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Assistant"/>
              <a:ea typeface="Assistant"/>
              <a:cs typeface="Assistant"/>
              <a:sym typeface="Assistant"/>
            </a:endParaRPr>
          </a:p>
        </p:txBody>
      </p:sp>
      <p:cxnSp>
        <p:nvCxnSpPr>
          <p:cNvPr id="562" name="Google Shape;562;p51"/>
          <p:cNvCxnSpPr/>
          <p:nvPr/>
        </p:nvCxnSpPr>
        <p:spPr>
          <a:xfrm flipH="1" rot="10800000">
            <a:off x="4393844" y="2982555"/>
            <a:ext cx="1200" cy="1553100"/>
          </a:xfrm>
          <a:prstGeom prst="bentConnector3">
            <a:avLst>
              <a:gd fmla="val -96382581" name="adj1"/>
            </a:avLst>
          </a:prstGeom>
          <a:noFill/>
          <a:ln cap="flat" cmpd="sng" w="19050">
            <a:solidFill>
              <a:schemeClr val="dk2"/>
            </a:solidFill>
            <a:prstDash val="solid"/>
            <a:round/>
            <a:headEnd len="med" w="med" type="none"/>
            <a:tailEnd len="med" w="med" type="triangle"/>
          </a:ln>
        </p:spPr>
      </p:cxnSp>
      <p:cxnSp>
        <p:nvCxnSpPr>
          <p:cNvPr id="563" name="Google Shape;563;p51"/>
          <p:cNvCxnSpPr>
            <a:stCxn id="561" idx="3"/>
            <a:endCxn id="560" idx="3"/>
          </p:cNvCxnSpPr>
          <p:nvPr/>
        </p:nvCxnSpPr>
        <p:spPr>
          <a:xfrm>
            <a:off x="5644209" y="3158225"/>
            <a:ext cx="600" cy="1211100"/>
          </a:xfrm>
          <a:prstGeom prst="bentConnector3">
            <a:avLst>
              <a:gd fmla="val 72231840" name="adj1"/>
            </a:avLst>
          </a:prstGeom>
          <a:noFill/>
          <a:ln cap="flat" cmpd="sng" w="19050">
            <a:solidFill>
              <a:schemeClr val="dk2"/>
            </a:solidFill>
            <a:prstDash val="solid"/>
            <a:round/>
            <a:headEnd len="med" w="med" type="none"/>
            <a:tailEnd len="med" w="med" type="triangle"/>
          </a:ln>
        </p:spPr>
      </p:cxnSp>
      <p:sp>
        <p:nvSpPr>
          <p:cNvPr id="564" name="Google Shape;564;p51"/>
          <p:cNvSpPr txBox="1"/>
          <p:nvPr/>
        </p:nvSpPr>
        <p:spPr>
          <a:xfrm>
            <a:off x="3342000" y="3559000"/>
            <a:ext cx="74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ssistant"/>
                <a:ea typeface="Assistant"/>
                <a:cs typeface="Assistant"/>
                <a:sym typeface="Assistant"/>
              </a:rPr>
              <a:t>State</a:t>
            </a:r>
            <a:endParaRPr>
              <a:solidFill>
                <a:schemeClr val="dk1"/>
              </a:solidFill>
              <a:latin typeface="Assistant"/>
              <a:ea typeface="Assistant"/>
              <a:cs typeface="Assistant"/>
              <a:sym typeface="Assistant"/>
            </a:endParaRPr>
          </a:p>
        </p:txBody>
      </p:sp>
      <p:sp>
        <p:nvSpPr>
          <p:cNvPr id="565" name="Google Shape;565;p51"/>
          <p:cNvSpPr txBox="1"/>
          <p:nvPr/>
        </p:nvSpPr>
        <p:spPr>
          <a:xfrm>
            <a:off x="4391500" y="4169325"/>
            <a:ext cx="12492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Assistant"/>
                <a:ea typeface="Assistant"/>
                <a:cs typeface="Assistant"/>
                <a:sym typeface="Assistant"/>
              </a:rPr>
              <a:t>B-program</a:t>
            </a:r>
            <a:endParaRPr>
              <a:solidFill>
                <a:schemeClr val="dk2"/>
              </a:solidFill>
              <a:latin typeface="Assistant"/>
              <a:ea typeface="Assistant"/>
              <a:cs typeface="Assistant"/>
              <a:sym typeface="Assistant"/>
            </a:endParaRPr>
          </a:p>
        </p:txBody>
      </p:sp>
      <p:sp>
        <p:nvSpPr>
          <p:cNvPr id="566" name="Google Shape;566;p51"/>
          <p:cNvSpPr txBox="1"/>
          <p:nvPr/>
        </p:nvSpPr>
        <p:spPr>
          <a:xfrm>
            <a:off x="6060200" y="3559000"/>
            <a:ext cx="1428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ssistant"/>
                <a:ea typeface="Assistant"/>
                <a:cs typeface="Assistant"/>
                <a:sym typeface="Assistant"/>
              </a:rPr>
              <a:t>Selected </a:t>
            </a:r>
            <a:endParaRPr>
              <a:solidFill>
                <a:schemeClr val="dk1"/>
              </a:solidFill>
              <a:latin typeface="Assistant"/>
              <a:ea typeface="Assistant"/>
              <a:cs typeface="Assistant"/>
              <a:sym typeface="Assistant"/>
            </a:endParaRPr>
          </a:p>
          <a:p>
            <a:pPr indent="0" lvl="0" marL="0" rtl="0" algn="l">
              <a:spcBef>
                <a:spcPts val="0"/>
              </a:spcBef>
              <a:spcAft>
                <a:spcPts val="0"/>
              </a:spcAft>
              <a:buNone/>
            </a:pPr>
            <a:r>
              <a:rPr lang="en">
                <a:solidFill>
                  <a:schemeClr val="dk1"/>
                </a:solidFill>
                <a:latin typeface="Assistant"/>
                <a:ea typeface="Assistant"/>
                <a:cs typeface="Assistant"/>
                <a:sym typeface="Assistant"/>
              </a:rPr>
              <a:t>event</a:t>
            </a:r>
            <a:endParaRPr>
              <a:solidFill>
                <a:schemeClr val="dk1"/>
              </a:solidFill>
              <a:latin typeface="Assistant"/>
              <a:ea typeface="Assistant"/>
              <a:cs typeface="Assistant"/>
              <a:sym typeface="Assistant"/>
            </a:endParaRPr>
          </a:p>
        </p:txBody>
      </p:sp>
      <p:sp>
        <p:nvSpPr>
          <p:cNvPr id="567" name="Google Shape;567;p51"/>
          <p:cNvSpPr txBox="1"/>
          <p:nvPr/>
        </p:nvSpPr>
        <p:spPr>
          <a:xfrm>
            <a:off x="2217950" y="3184725"/>
            <a:ext cx="10356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ssistant"/>
                <a:ea typeface="Assistant"/>
                <a:cs typeface="Assistant"/>
                <a:sym typeface="Assistant"/>
              </a:rPr>
              <a:t>b-thread #1</a:t>
            </a:r>
            <a:endParaRPr>
              <a:solidFill>
                <a:schemeClr val="dk1"/>
              </a:solidFill>
              <a:latin typeface="Assistant"/>
              <a:ea typeface="Assistant"/>
              <a:cs typeface="Assistant"/>
              <a:sym typeface="Assistant"/>
            </a:endParaRPr>
          </a:p>
          <a:p>
            <a:pPr indent="0" lvl="0" marL="0" rtl="0" algn="l">
              <a:spcBef>
                <a:spcPts val="0"/>
              </a:spcBef>
              <a:spcAft>
                <a:spcPts val="0"/>
              </a:spcAft>
              <a:buNone/>
            </a:pPr>
            <a:r>
              <a:rPr lang="en">
                <a:solidFill>
                  <a:schemeClr val="dk1"/>
                </a:solidFill>
                <a:latin typeface="Assistant"/>
                <a:ea typeface="Assistant"/>
                <a:cs typeface="Assistant"/>
                <a:sym typeface="Assistant"/>
              </a:rPr>
              <a:t>b-thread #2</a:t>
            </a:r>
            <a:endParaRPr>
              <a:solidFill>
                <a:schemeClr val="dk1"/>
              </a:solidFill>
              <a:latin typeface="Assistant"/>
              <a:ea typeface="Assistant"/>
              <a:cs typeface="Assistant"/>
              <a:sym typeface="Assistant"/>
            </a:endParaRPr>
          </a:p>
          <a:p>
            <a:pPr indent="0" lvl="0" marL="0" rtl="0" algn="l">
              <a:spcBef>
                <a:spcPts val="0"/>
              </a:spcBef>
              <a:spcAft>
                <a:spcPts val="0"/>
              </a:spcAft>
              <a:buNone/>
            </a:pPr>
            <a:r>
              <a:rPr lang="en">
                <a:solidFill>
                  <a:schemeClr val="dk1"/>
                </a:solidFill>
                <a:latin typeface="Assistant"/>
                <a:ea typeface="Assistant"/>
                <a:cs typeface="Assistant"/>
                <a:sym typeface="Assistant"/>
              </a:rPr>
              <a:t>b-thread #3</a:t>
            </a:r>
            <a:endParaRPr>
              <a:solidFill>
                <a:schemeClr val="dk1"/>
              </a:solidFill>
              <a:latin typeface="Assistant"/>
              <a:ea typeface="Assistant"/>
              <a:cs typeface="Assistant"/>
              <a:sym typeface="Assistant"/>
            </a:endParaRPr>
          </a:p>
          <a:p>
            <a:pPr indent="0" lvl="0" marL="0" rtl="0" algn="l">
              <a:spcBef>
                <a:spcPts val="0"/>
              </a:spcBef>
              <a:spcAft>
                <a:spcPts val="0"/>
              </a:spcAft>
              <a:buNone/>
            </a:pPr>
            <a:r>
              <a:rPr lang="en">
                <a:solidFill>
                  <a:schemeClr val="dk1"/>
                </a:solidFill>
                <a:latin typeface="Assistant"/>
                <a:ea typeface="Assistant"/>
                <a:cs typeface="Assistant"/>
                <a:sym typeface="Assistant"/>
              </a:rPr>
              <a:t>b-thread #4</a:t>
            </a:r>
            <a:endParaRPr>
              <a:solidFill>
                <a:schemeClr val="dk1"/>
              </a:solidFill>
              <a:latin typeface="Assistant"/>
              <a:ea typeface="Assistant"/>
              <a:cs typeface="Assistant"/>
              <a:sym typeface="Assistant"/>
            </a:endParaRPr>
          </a:p>
          <a:p>
            <a:pPr indent="0" lvl="0" marL="0" rtl="0" algn="l">
              <a:spcBef>
                <a:spcPts val="0"/>
              </a:spcBef>
              <a:spcAft>
                <a:spcPts val="0"/>
              </a:spcAft>
              <a:buNone/>
            </a:pPr>
            <a:r>
              <a:rPr lang="en">
                <a:solidFill>
                  <a:schemeClr val="dk1"/>
                </a:solidFill>
                <a:latin typeface="Assistant"/>
                <a:ea typeface="Assistant"/>
                <a:cs typeface="Assistant"/>
                <a:sym typeface="Assistant"/>
              </a:rPr>
              <a:t>…</a:t>
            </a:r>
            <a:endParaRPr>
              <a:solidFill>
                <a:schemeClr val="dk1"/>
              </a:solidFill>
              <a:latin typeface="Assistant"/>
              <a:ea typeface="Assistant"/>
              <a:cs typeface="Assistant"/>
              <a:sym typeface="Assistant"/>
            </a:endParaRPr>
          </a:p>
        </p:txBody>
      </p:sp>
      <p:pic>
        <p:nvPicPr>
          <p:cNvPr id="568" name="Google Shape;568;p51"/>
          <p:cNvPicPr preferRelativeResize="0"/>
          <p:nvPr/>
        </p:nvPicPr>
        <p:blipFill>
          <a:blip r:embed="rId8">
            <a:alphaModFix/>
          </a:blip>
          <a:stretch>
            <a:fillRect/>
          </a:stretch>
        </p:blipFill>
        <p:spPr>
          <a:xfrm>
            <a:off x="2023050" y="3710030"/>
            <a:ext cx="213250" cy="211495"/>
          </a:xfrm>
          <a:prstGeom prst="rect">
            <a:avLst/>
          </a:prstGeom>
          <a:noFill/>
          <a:ln>
            <a:noFill/>
          </a:ln>
        </p:spPr>
      </p:pic>
      <p:pic>
        <p:nvPicPr>
          <p:cNvPr id="569" name="Google Shape;569;p51"/>
          <p:cNvPicPr preferRelativeResize="0"/>
          <p:nvPr/>
        </p:nvPicPr>
        <p:blipFill>
          <a:blip r:embed="rId9">
            <a:alphaModFix/>
          </a:blip>
          <a:stretch>
            <a:fillRect/>
          </a:stretch>
        </p:blipFill>
        <p:spPr>
          <a:xfrm>
            <a:off x="2023050" y="3285723"/>
            <a:ext cx="213238" cy="211500"/>
          </a:xfrm>
          <a:prstGeom prst="rect">
            <a:avLst/>
          </a:prstGeom>
          <a:noFill/>
          <a:ln>
            <a:noFill/>
          </a:ln>
        </p:spPr>
      </p:pic>
      <p:pic>
        <p:nvPicPr>
          <p:cNvPr id="570" name="Google Shape;570;p51"/>
          <p:cNvPicPr preferRelativeResize="0"/>
          <p:nvPr/>
        </p:nvPicPr>
        <p:blipFill>
          <a:blip r:embed="rId9">
            <a:alphaModFix/>
          </a:blip>
          <a:stretch>
            <a:fillRect/>
          </a:stretch>
        </p:blipFill>
        <p:spPr>
          <a:xfrm>
            <a:off x="2023050" y="3474848"/>
            <a:ext cx="213238" cy="211500"/>
          </a:xfrm>
          <a:prstGeom prst="rect">
            <a:avLst/>
          </a:prstGeom>
          <a:noFill/>
          <a:ln>
            <a:noFill/>
          </a:ln>
        </p:spPr>
      </p:pic>
      <p:pic>
        <p:nvPicPr>
          <p:cNvPr id="571" name="Google Shape;571;p51"/>
          <p:cNvPicPr preferRelativeResize="0"/>
          <p:nvPr/>
        </p:nvPicPr>
        <p:blipFill>
          <a:blip r:embed="rId9">
            <a:alphaModFix/>
          </a:blip>
          <a:stretch>
            <a:fillRect/>
          </a:stretch>
        </p:blipFill>
        <p:spPr>
          <a:xfrm>
            <a:off x="2023050" y="3921523"/>
            <a:ext cx="213238" cy="211500"/>
          </a:xfrm>
          <a:prstGeom prst="rect">
            <a:avLst/>
          </a:prstGeom>
          <a:noFill/>
          <a:ln>
            <a:noFill/>
          </a:ln>
        </p:spPr>
      </p:pic>
      <p:pic>
        <p:nvPicPr>
          <p:cNvPr id="572" name="Google Shape;572;p51"/>
          <p:cNvPicPr preferRelativeResize="0"/>
          <p:nvPr/>
        </p:nvPicPr>
        <p:blipFill>
          <a:blip r:embed="rId10">
            <a:alphaModFix/>
          </a:blip>
          <a:stretch>
            <a:fillRect/>
          </a:stretch>
        </p:blipFill>
        <p:spPr>
          <a:xfrm>
            <a:off x="2318788" y="1945501"/>
            <a:ext cx="743700" cy="743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7"/>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Behavioral Programming (BP)</a:t>
            </a:r>
            <a:endParaRPr/>
          </a:p>
        </p:txBody>
      </p:sp>
      <p:sp>
        <p:nvSpPr>
          <p:cNvPr id="231" name="Google Shape;231;p27"/>
          <p:cNvSpPr txBox="1"/>
          <p:nvPr/>
        </p:nvSpPr>
        <p:spPr>
          <a:xfrm rot="2770">
            <a:off x="447671" y="1432161"/>
            <a:ext cx="1861501"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900">
                <a:solidFill>
                  <a:schemeClr val="dk1"/>
                </a:solidFill>
                <a:latin typeface="Assistant"/>
                <a:ea typeface="Assistant"/>
                <a:cs typeface="Assistant"/>
                <a:sym typeface="Assistant"/>
              </a:rPr>
              <a:t>Requirements</a:t>
            </a:r>
            <a:endParaRPr b="1" sz="1900">
              <a:solidFill>
                <a:schemeClr val="dk1"/>
              </a:solidFill>
              <a:latin typeface="Assistant"/>
              <a:ea typeface="Assistant"/>
              <a:cs typeface="Assistant"/>
              <a:sym typeface="Assistant"/>
            </a:endParaRPr>
          </a:p>
        </p:txBody>
      </p:sp>
      <p:pic>
        <p:nvPicPr>
          <p:cNvPr id="232" name="Google Shape;232;p27"/>
          <p:cNvPicPr preferRelativeResize="0"/>
          <p:nvPr/>
        </p:nvPicPr>
        <p:blipFill>
          <a:blip r:embed="rId3">
            <a:alphaModFix/>
          </a:blip>
          <a:stretch>
            <a:fillRect/>
          </a:stretch>
        </p:blipFill>
        <p:spPr>
          <a:xfrm>
            <a:off x="3116975" y="2004350"/>
            <a:ext cx="2370400" cy="1777800"/>
          </a:xfrm>
          <a:prstGeom prst="rect">
            <a:avLst/>
          </a:prstGeom>
          <a:noFill/>
          <a:ln>
            <a:noFill/>
          </a:ln>
        </p:spPr>
      </p:pic>
      <p:sp>
        <p:nvSpPr>
          <p:cNvPr id="233" name="Google Shape;233;p27"/>
          <p:cNvSpPr/>
          <p:nvPr/>
        </p:nvSpPr>
        <p:spPr>
          <a:xfrm>
            <a:off x="2452225" y="2585925"/>
            <a:ext cx="664800" cy="579900"/>
          </a:xfrm>
          <a:prstGeom prst="mathPlus">
            <a:avLst>
              <a:gd fmla="val 23520" name="adj1"/>
            </a:avLst>
          </a:prstGeom>
          <a:solidFill>
            <a:srgbClr val="F7941E"/>
          </a:solidFill>
          <a:ln cap="flat" cmpd="sng" w="9525">
            <a:solidFill>
              <a:srgbClr val="5859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7"/>
          <p:cNvSpPr/>
          <p:nvPr/>
        </p:nvSpPr>
        <p:spPr>
          <a:xfrm>
            <a:off x="5487375" y="2585925"/>
            <a:ext cx="809400" cy="579900"/>
          </a:xfrm>
          <a:prstGeom prst="mathEqual">
            <a:avLst>
              <a:gd fmla="val 23520" name="adj1"/>
              <a:gd fmla="val 11760" name="adj2"/>
            </a:avLst>
          </a:prstGeom>
          <a:solidFill>
            <a:srgbClr val="F7941E"/>
          </a:solidFill>
          <a:ln cap="flat" cmpd="sng" w="9525">
            <a:solidFill>
              <a:srgbClr val="5859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5" name="Google Shape;235;p27"/>
          <p:cNvPicPr preferRelativeResize="0"/>
          <p:nvPr/>
        </p:nvPicPr>
        <p:blipFill>
          <a:blip r:embed="rId4">
            <a:alphaModFix/>
          </a:blip>
          <a:stretch>
            <a:fillRect/>
          </a:stretch>
        </p:blipFill>
        <p:spPr>
          <a:xfrm>
            <a:off x="6368225" y="1979613"/>
            <a:ext cx="2390025" cy="1792519"/>
          </a:xfrm>
          <a:prstGeom prst="rect">
            <a:avLst/>
          </a:prstGeom>
          <a:noFill/>
          <a:ln>
            <a:noFill/>
          </a:ln>
        </p:spPr>
      </p:pic>
      <p:sp>
        <p:nvSpPr>
          <p:cNvPr id="236" name="Google Shape;236;p27"/>
          <p:cNvSpPr txBox="1"/>
          <p:nvPr/>
        </p:nvSpPr>
        <p:spPr>
          <a:xfrm rot="2589">
            <a:off x="3107125" y="1432150"/>
            <a:ext cx="2390101"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900">
                <a:solidFill>
                  <a:schemeClr val="dk1"/>
                </a:solidFill>
                <a:latin typeface="Assistant"/>
                <a:ea typeface="Assistant"/>
                <a:cs typeface="Assistant"/>
                <a:sym typeface="Assistant"/>
              </a:rPr>
              <a:t>Execution engine</a:t>
            </a:r>
            <a:endParaRPr b="1" sz="1900">
              <a:solidFill>
                <a:schemeClr val="dk1"/>
              </a:solidFill>
              <a:latin typeface="Assistant"/>
              <a:ea typeface="Assistant"/>
              <a:cs typeface="Assistant"/>
              <a:sym typeface="Assistant"/>
            </a:endParaRPr>
          </a:p>
        </p:txBody>
      </p:sp>
      <p:sp>
        <p:nvSpPr>
          <p:cNvPr id="237" name="Google Shape;237;p27"/>
          <p:cNvSpPr txBox="1"/>
          <p:nvPr/>
        </p:nvSpPr>
        <p:spPr>
          <a:xfrm rot="2770">
            <a:off x="6632483" y="1432161"/>
            <a:ext cx="1861501"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900">
                <a:solidFill>
                  <a:schemeClr val="dk1"/>
                </a:solidFill>
                <a:latin typeface="Assistant"/>
                <a:ea typeface="Assistant"/>
                <a:cs typeface="Assistant"/>
                <a:sym typeface="Assistant"/>
              </a:rPr>
              <a:t>Behavior</a:t>
            </a:r>
            <a:endParaRPr b="1" sz="1900">
              <a:solidFill>
                <a:schemeClr val="dk1"/>
              </a:solidFill>
              <a:latin typeface="Assistant"/>
              <a:ea typeface="Assistant"/>
              <a:cs typeface="Assistant"/>
              <a:sym typeface="Assistant"/>
            </a:endParaRPr>
          </a:p>
        </p:txBody>
      </p:sp>
      <p:pic>
        <p:nvPicPr>
          <p:cNvPr id="238" name="Google Shape;238;p27"/>
          <p:cNvPicPr preferRelativeResize="0"/>
          <p:nvPr/>
        </p:nvPicPr>
        <p:blipFill rotWithShape="1">
          <a:blip r:embed="rId5">
            <a:alphaModFix/>
          </a:blip>
          <a:srcRect b="21735" l="2761" r="5814" t="5324"/>
          <a:stretch/>
        </p:blipFill>
        <p:spPr>
          <a:xfrm>
            <a:off x="629675" y="2004350"/>
            <a:ext cx="1679500" cy="1867800"/>
          </a:xfrm>
          <a:prstGeom prst="rect">
            <a:avLst/>
          </a:prstGeom>
          <a:noFill/>
          <a:ln>
            <a:noFill/>
          </a:ln>
        </p:spPr>
      </p:pic>
      <p:sp>
        <p:nvSpPr>
          <p:cNvPr id="239" name="Google Shape;239;p27"/>
          <p:cNvSpPr txBox="1"/>
          <p:nvPr/>
        </p:nvSpPr>
        <p:spPr>
          <a:xfrm>
            <a:off x="23275" y="4467950"/>
            <a:ext cx="9144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58595B"/>
                </a:solidFill>
              </a:rPr>
              <a:t>David Harel, Assaf Marron, and Gera Weiss, "Behavioral programming," Communications of the ACM, 2012.</a:t>
            </a:r>
            <a:endParaRPr sz="1200">
              <a:solidFill>
                <a:srgbClr val="58595B"/>
              </a:solidFill>
            </a:endParaRPr>
          </a:p>
        </p:txBody>
      </p:sp>
      <p:sp>
        <p:nvSpPr>
          <p:cNvPr id="240" name="Google Shape;240;p27"/>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8"/>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Behavioral Programming (BP)</a:t>
            </a:r>
            <a:endParaRPr/>
          </a:p>
        </p:txBody>
      </p:sp>
      <p:pic>
        <p:nvPicPr>
          <p:cNvPr descr="http://www.kayakshed.com/client/images/full/NRS_Big_Basin_water_container300.jpg" id="246" name="Google Shape;246;p28"/>
          <p:cNvPicPr preferRelativeResize="0"/>
          <p:nvPr/>
        </p:nvPicPr>
        <p:blipFill rotWithShape="1">
          <a:blip r:embed="rId3">
            <a:alphaModFix/>
          </a:blip>
          <a:srcRect b="0" l="0" r="0" t="0"/>
          <a:stretch/>
        </p:blipFill>
        <p:spPr>
          <a:xfrm>
            <a:off x="7095522" y="1635587"/>
            <a:ext cx="942863" cy="743330"/>
          </a:xfrm>
          <a:prstGeom prst="rect">
            <a:avLst/>
          </a:prstGeom>
          <a:noFill/>
          <a:ln>
            <a:noFill/>
          </a:ln>
        </p:spPr>
      </p:pic>
      <p:pic>
        <p:nvPicPr>
          <p:cNvPr descr="http://www.aquabrand.com/photo/1965/lg-axor-montreux-pillar-tap-for-basins-hot-or-cold.jpg" id="247" name="Google Shape;247;p28"/>
          <p:cNvPicPr preferRelativeResize="0"/>
          <p:nvPr/>
        </p:nvPicPr>
        <p:blipFill rotWithShape="1">
          <a:blip r:embed="rId4">
            <a:alphaModFix/>
          </a:blip>
          <a:srcRect b="3842" l="7817" r="2737" t="4891"/>
          <a:stretch/>
        </p:blipFill>
        <p:spPr>
          <a:xfrm>
            <a:off x="7096786" y="1047548"/>
            <a:ext cx="429183" cy="389612"/>
          </a:xfrm>
          <a:prstGeom prst="rect">
            <a:avLst/>
          </a:prstGeom>
          <a:noFill/>
          <a:ln>
            <a:noFill/>
          </a:ln>
        </p:spPr>
      </p:pic>
      <p:pic>
        <p:nvPicPr>
          <p:cNvPr descr="http://www.aquabrand.com/photo/1965/lg-axor-montreux-pillar-tap-for-basins-hot-or-cold.jpg" id="248" name="Google Shape;248;p28"/>
          <p:cNvPicPr preferRelativeResize="0"/>
          <p:nvPr/>
        </p:nvPicPr>
        <p:blipFill rotWithShape="1">
          <a:blip r:embed="rId4">
            <a:alphaModFix/>
          </a:blip>
          <a:srcRect b="3842" l="7817" r="2737" t="4891"/>
          <a:stretch/>
        </p:blipFill>
        <p:spPr>
          <a:xfrm flipH="1">
            <a:off x="7625610" y="1047548"/>
            <a:ext cx="428453" cy="389612"/>
          </a:xfrm>
          <a:prstGeom prst="rect">
            <a:avLst/>
          </a:prstGeom>
          <a:noFill/>
          <a:ln>
            <a:noFill/>
          </a:ln>
        </p:spPr>
      </p:pic>
      <p:sp>
        <p:nvSpPr>
          <p:cNvPr id="249" name="Google Shape;249;p28"/>
          <p:cNvSpPr txBox="1"/>
          <p:nvPr/>
        </p:nvSpPr>
        <p:spPr>
          <a:xfrm>
            <a:off x="7843621" y="1386771"/>
            <a:ext cx="689700" cy="523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
                <a:solidFill>
                  <a:srgbClr val="000000"/>
                </a:solidFill>
                <a:latin typeface="Assistant"/>
                <a:ea typeface="Assistant"/>
                <a:cs typeface="Assistant"/>
                <a:sym typeface="Assistant"/>
              </a:rPr>
              <a:t>Cold</a:t>
            </a:r>
            <a:endParaRPr>
              <a:latin typeface="Assistant"/>
              <a:ea typeface="Assistant"/>
              <a:cs typeface="Assistant"/>
              <a:sym typeface="Assistant"/>
            </a:endParaRPr>
          </a:p>
          <a:p>
            <a:pPr indent="0" lvl="0" marL="0" marR="0" rtl="0" algn="ctr">
              <a:spcBef>
                <a:spcPts val="0"/>
              </a:spcBef>
              <a:spcAft>
                <a:spcPts val="0"/>
              </a:spcAft>
              <a:buNone/>
            </a:pPr>
            <a:r>
              <a:rPr lang="en">
                <a:solidFill>
                  <a:srgbClr val="000000"/>
                </a:solidFill>
                <a:latin typeface="Assistant"/>
                <a:ea typeface="Assistant"/>
                <a:cs typeface="Assistant"/>
                <a:sym typeface="Assistant"/>
              </a:rPr>
              <a:t>Water</a:t>
            </a:r>
            <a:endParaRPr>
              <a:solidFill>
                <a:srgbClr val="000000"/>
              </a:solidFill>
              <a:latin typeface="Assistant"/>
              <a:ea typeface="Assistant"/>
              <a:cs typeface="Assistant"/>
              <a:sym typeface="Assistant"/>
            </a:endParaRPr>
          </a:p>
        </p:txBody>
      </p:sp>
      <p:cxnSp>
        <p:nvCxnSpPr>
          <p:cNvPr id="250" name="Google Shape;250;p28"/>
          <p:cNvCxnSpPr/>
          <p:nvPr/>
        </p:nvCxnSpPr>
        <p:spPr>
          <a:xfrm>
            <a:off x="7697875" y="1352790"/>
            <a:ext cx="0" cy="510600"/>
          </a:xfrm>
          <a:prstGeom prst="straightConnector1">
            <a:avLst/>
          </a:prstGeom>
          <a:noFill/>
          <a:ln cap="flat" cmpd="sng" w="25400">
            <a:solidFill>
              <a:srgbClr val="00B0F0"/>
            </a:solidFill>
            <a:prstDash val="dot"/>
            <a:round/>
            <a:headEnd len="sm" w="sm" type="none"/>
            <a:tailEnd len="sm" w="sm" type="none"/>
          </a:ln>
          <a:effectLst>
            <a:outerShdw blurRad="63500" rotWithShape="0" dir="5400000" dist="25400">
              <a:srgbClr val="000000">
                <a:alpha val="42750"/>
              </a:srgbClr>
            </a:outerShdw>
          </a:effectLst>
        </p:spPr>
      </p:cxnSp>
      <p:sp>
        <p:nvSpPr>
          <p:cNvPr id="251" name="Google Shape;251;p28"/>
          <p:cNvSpPr txBox="1"/>
          <p:nvPr/>
        </p:nvSpPr>
        <p:spPr>
          <a:xfrm>
            <a:off x="6643726" y="1364125"/>
            <a:ext cx="689700" cy="523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
                <a:solidFill>
                  <a:srgbClr val="000000"/>
                </a:solidFill>
                <a:latin typeface="Assistant"/>
                <a:ea typeface="Assistant"/>
                <a:cs typeface="Assistant"/>
                <a:sym typeface="Assistant"/>
              </a:rPr>
              <a:t>Hot</a:t>
            </a:r>
            <a:endParaRPr>
              <a:latin typeface="Assistant"/>
              <a:ea typeface="Assistant"/>
              <a:cs typeface="Assistant"/>
              <a:sym typeface="Assistant"/>
            </a:endParaRPr>
          </a:p>
          <a:p>
            <a:pPr indent="0" lvl="0" marL="0" marR="0" rtl="0" algn="ctr">
              <a:spcBef>
                <a:spcPts val="0"/>
              </a:spcBef>
              <a:spcAft>
                <a:spcPts val="0"/>
              </a:spcAft>
              <a:buNone/>
            </a:pPr>
            <a:r>
              <a:rPr lang="en">
                <a:solidFill>
                  <a:srgbClr val="000000"/>
                </a:solidFill>
                <a:latin typeface="Assistant"/>
                <a:ea typeface="Assistant"/>
                <a:cs typeface="Assistant"/>
                <a:sym typeface="Assistant"/>
              </a:rPr>
              <a:t>Water</a:t>
            </a:r>
            <a:endParaRPr>
              <a:solidFill>
                <a:srgbClr val="000000"/>
              </a:solidFill>
              <a:latin typeface="Assistant"/>
              <a:ea typeface="Assistant"/>
              <a:cs typeface="Assistant"/>
              <a:sym typeface="Assistant"/>
            </a:endParaRPr>
          </a:p>
        </p:txBody>
      </p:sp>
      <p:cxnSp>
        <p:nvCxnSpPr>
          <p:cNvPr id="252" name="Google Shape;252;p28"/>
          <p:cNvCxnSpPr/>
          <p:nvPr/>
        </p:nvCxnSpPr>
        <p:spPr>
          <a:xfrm>
            <a:off x="7458669" y="1352790"/>
            <a:ext cx="0" cy="510600"/>
          </a:xfrm>
          <a:prstGeom prst="straightConnector1">
            <a:avLst/>
          </a:prstGeom>
          <a:noFill/>
          <a:ln cap="flat" cmpd="sng" w="25400">
            <a:solidFill>
              <a:srgbClr val="FF0000"/>
            </a:solidFill>
            <a:prstDash val="dot"/>
            <a:round/>
            <a:headEnd len="sm" w="sm" type="none"/>
            <a:tailEnd len="sm" w="sm" type="none"/>
          </a:ln>
          <a:effectLst>
            <a:outerShdw blurRad="63500" rotWithShape="0" dir="5400000" dist="25400">
              <a:srgbClr val="000000">
                <a:alpha val="42750"/>
              </a:srgbClr>
            </a:outerShdw>
          </a:effectLst>
        </p:spPr>
      </p:cxnSp>
      <p:cxnSp>
        <p:nvCxnSpPr>
          <p:cNvPr id="253" name="Google Shape;253;p28"/>
          <p:cNvCxnSpPr/>
          <p:nvPr/>
        </p:nvCxnSpPr>
        <p:spPr>
          <a:xfrm>
            <a:off x="2716400" y="1565450"/>
            <a:ext cx="2100" cy="1497000"/>
          </a:xfrm>
          <a:prstGeom prst="straightConnector1">
            <a:avLst/>
          </a:prstGeom>
          <a:noFill/>
          <a:ln cap="flat" cmpd="sng" w="25400">
            <a:solidFill>
              <a:srgbClr val="000000"/>
            </a:solidFill>
            <a:prstDash val="dash"/>
            <a:round/>
            <a:headEnd len="sm" w="sm" type="none"/>
            <a:tailEnd len="sm" w="sm" type="none"/>
          </a:ln>
        </p:spPr>
      </p:cxnSp>
      <p:cxnSp>
        <p:nvCxnSpPr>
          <p:cNvPr id="254" name="Google Shape;254;p28"/>
          <p:cNvCxnSpPr/>
          <p:nvPr/>
        </p:nvCxnSpPr>
        <p:spPr>
          <a:xfrm>
            <a:off x="998545" y="3072440"/>
            <a:ext cx="3487500" cy="0"/>
          </a:xfrm>
          <a:prstGeom prst="straightConnector1">
            <a:avLst/>
          </a:prstGeom>
          <a:noFill/>
          <a:ln cap="flat" cmpd="sng" w="25400">
            <a:solidFill>
              <a:srgbClr val="000000"/>
            </a:solidFill>
            <a:prstDash val="dash"/>
            <a:round/>
            <a:headEnd len="sm" w="sm" type="none"/>
            <a:tailEnd len="sm" w="sm" type="none"/>
          </a:ln>
        </p:spPr>
      </p:cxnSp>
      <p:sp>
        <p:nvSpPr>
          <p:cNvPr id="255" name="Google Shape;255;p28"/>
          <p:cNvSpPr txBox="1"/>
          <p:nvPr>
            <p:ph idx="1" type="body"/>
          </p:nvPr>
        </p:nvSpPr>
        <p:spPr>
          <a:xfrm>
            <a:off x="119600" y="1730475"/>
            <a:ext cx="2464500" cy="1247100"/>
          </a:xfrm>
          <a:prstGeom prst="rect">
            <a:avLst/>
          </a:prstGeom>
          <a:solidFill>
            <a:srgbClr val="F3FAFF"/>
          </a:solidFill>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rPr lang="en" sz="1050">
                <a:solidFill>
                  <a:srgbClr val="505050"/>
                </a:solidFill>
                <a:latin typeface="Roboto Mono"/>
                <a:ea typeface="Roboto Mono"/>
                <a:cs typeface="Roboto Mono"/>
                <a:sym typeface="Roboto Mono"/>
              </a:rPr>
              <a:t>@b_thread</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b="1" lang="en" sz="1050">
                <a:solidFill>
                  <a:srgbClr val="700080"/>
                </a:solidFill>
                <a:latin typeface="Roboto Mono"/>
                <a:ea typeface="Roboto Mono"/>
                <a:cs typeface="Roboto Mono"/>
                <a:sym typeface="Roboto Mono"/>
              </a:rPr>
              <a:t>def</a:t>
            </a:r>
            <a:r>
              <a:rPr lang="en" sz="1050">
                <a:solidFill>
                  <a:srgbClr val="000000"/>
                </a:solidFill>
                <a:latin typeface="Roboto Mono"/>
                <a:ea typeface="Roboto Mono"/>
                <a:cs typeface="Roboto Mono"/>
                <a:sym typeface="Roboto Mono"/>
              </a:rPr>
              <a:t> </a:t>
            </a:r>
            <a:r>
              <a:rPr lang="en" sz="1050">
                <a:solidFill>
                  <a:srgbClr val="0000F0"/>
                </a:solidFill>
                <a:latin typeface="Roboto Mono"/>
                <a:ea typeface="Roboto Mono"/>
                <a:cs typeface="Roboto Mono"/>
                <a:sym typeface="Roboto Mono"/>
              </a:rPr>
              <a:t>add_hot</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for</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i</a:t>
            </a: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in</a:t>
            </a:r>
            <a:r>
              <a:rPr lang="en" sz="1050">
                <a:solidFill>
                  <a:srgbClr val="000000"/>
                </a:solidFill>
                <a:latin typeface="Roboto Mono"/>
                <a:ea typeface="Roboto Mono"/>
                <a:cs typeface="Roboto Mono"/>
                <a:sym typeface="Roboto Mono"/>
              </a:rPr>
              <a:t> </a:t>
            </a:r>
            <a:r>
              <a:rPr lang="en" sz="1050">
                <a:solidFill>
                  <a:srgbClr val="3000A0"/>
                </a:solidFill>
                <a:latin typeface="Roboto Mono"/>
                <a:ea typeface="Roboto Mono"/>
                <a:cs typeface="Roboto Mono"/>
                <a:sym typeface="Roboto Mono"/>
              </a:rPr>
              <a:t>range</a:t>
            </a:r>
            <a:r>
              <a:rPr lang="en" sz="1050">
                <a:solidFill>
                  <a:srgbClr val="000000"/>
                </a:solidFill>
                <a:latin typeface="Roboto Mono"/>
                <a:ea typeface="Roboto Mono"/>
                <a:cs typeface="Roboto Mono"/>
                <a:sym typeface="Roboto Mono"/>
              </a:rPr>
              <a:t>(</a:t>
            </a:r>
            <a:r>
              <a:rPr lang="en" sz="1050">
                <a:solidFill>
                  <a:srgbClr val="106040"/>
                </a:solidFill>
                <a:latin typeface="Roboto Mono"/>
                <a:ea typeface="Roboto Mono"/>
                <a:cs typeface="Roboto Mono"/>
                <a:sym typeface="Roboto Mono"/>
              </a:rPr>
              <a:t>3</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request</a:t>
            </a:r>
            <a:r>
              <a:rPr lang="en" sz="1050">
                <a:solidFill>
                  <a:srgbClr val="000000"/>
                </a:solidFill>
                <a:latin typeface="Roboto Mono"/>
                <a:ea typeface="Roboto Mono"/>
                <a:cs typeface="Roboto Mono"/>
                <a:sym typeface="Roboto Mono"/>
              </a:rPr>
              <a:t>: Hot}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p:txBody>
      </p:sp>
      <p:sp>
        <p:nvSpPr>
          <p:cNvPr id="256" name="Google Shape;256;p28"/>
          <p:cNvSpPr txBox="1"/>
          <p:nvPr/>
        </p:nvSpPr>
        <p:spPr>
          <a:xfrm>
            <a:off x="1216400" y="4467950"/>
            <a:ext cx="65271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50">
                <a:solidFill>
                  <a:schemeClr val="dk1"/>
                </a:solidFill>
              </a:rPr>
              <a:t>Yaacov, Tom. "BPpy: Behavioral Programming in Python." SoftwareX 24 (Dec. 2023), 101556.</a:t>
            </a:r>
            <a:endParaRPr sz="1150">
              <a:solidFill>
                <a:schemeClr val="dk1"/>
              </a:solidFill>
            </a:endParaRPr>
          </a:p>
        </p:txBody>
      </p:sp>
      <p:sp>
        <p:nvSpPr>
          <p:cNvPr id="257" name="Google Shape;257;p28"/>
          <p:cNvSpPr txBox="1"/>
          <p:nvPr>
            <p:ph idx="1" type="body"/>
          </p:nvPr>
        </p:nvSpPr>
        <p:spPr>
          <a:xfrm>
            <a:off x="119600" y="1042100"/>
            <a:ext cx="6336000" cy="11844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rPr i="1" lang="en" sz="1700"/>
              <a:t>R1: “Pour some small amount of </a:t>
            </a:r>
            <a:r>
              <a:rPr i="1" lang="en" sz="1700">
                <a:solidFill>
                  <a:srgbClr val="FF0000"/>
                </a:solidFill>
              </a:rPr>
              <a:t>hot</a:t>
            </a:r>
            <a:r>
              <a:rPr i="1" lang="en" sz="1700"/>
              <a:t> water three times.”</a:t>
            </a:r>
            <a:endParaRPr i="1" sz="1700"/>
          </a:p>
          <a:p>
            <a:pPr indent="0" lvl="0" marL="0" rtl="0" algn="l">
              <a:spcBef>
                <a:spcPts val="800"/>
              </a:spcBef>
              <a:spcAft>
                <a:spcPts val="0"/>
              </a:spcAft>
              <a:buNone/>
            </a:pPr>
            <a:r>
              <a:t/>
            </a:r>
            <a:endParaRPr i="1"/>
          </a:p>
        </p:txBody>
      </p:sp>
      <p:sp>
        <p:nvSpPr>
          <p:cNvPr id="258" name="Google Shape;258;p28"/>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9"/>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Behavioral Programming (BP)</a:t>
            </a:r>
            <a:endParaRPr/>
          </a:p>
        </p:txBody>
      </p:sp>
      <p:sp>
        <p:nvSpPr>
          <p:cNvPr id="264" name="Google Shape;264;p29"/>
          <p:cNvSpPr txBox="1"/>
          <p:nvPr/>
        </p:nvSpPr>
        <p:spPr>
          <a:xfrm>
            <a:off x="6354951" y="2617450"/>
            <a:ext cx="858600" cy="1466100"/>
          </a:xfrm>
          <a:prstGeom prst="rect">
            <a:avLst/>
          </a:prstGeom>
          <a:solidFill>
            <a:srgbClr val="F2FB79"/>
          </a:solidFill>
          <a:ln cap="flat" cmpd="sng" w="9525">
            <a:solidFill>
              <a:srgbClr val="000000"/>
            </a:solidFill>
            <a:prstDash val="solid"/>
            <a:round/>
            <a:headEnd len="sm" w="sm" type="none"/>
            <a:tailEnd len="sm" w="sm" type="none"/>
          </a:ln>
          <a:effectLst>
            <a:outerShdw blurRad="63500" rotWithShape="0" dir="5400000" dist="25400">
              <a:srgbClr val="000000">
                <a:alpha val="42750"/>
              </a:srgbClr>
            </a:outerShdw>
          </a:effectLst>
        </p:spPr>
        <p:txBody>
          <a:bodyPr anchorCtr="0" anchor="t" bIns="64050" lIns="128100" spcFirstLastPara="1" rIns="128100" wrap="square" tIns="64050">
            <a:noAutofit/>
          </a:bodyPr>
          <a:lstStyle/>
          <a:p>
            <a:pPr indent="0" lvl="0" marL="0" marR="0" rtl="0" algn="l">
              <a:spcBef>
                <a:spcPts val="0"/>
              </a:spcBef>
              <a:spcAft>
                <a:spcPts val="0"/>
              </a:spcAft>
              <a:buNone/>
            </a:pPr>
            <a:r>
              <a:rPr lang="en" sz="1300">
                <a:solidFill>
                  <a:srgbClr val="000000"/>
                </a:solidFill>
                <a:latin typeface="Consolas"/>
                <a:ea typeface="Consolas"/>
                <a:cs typeface="Consolas"/>
                <a:sym typeface="Consolas"/>
              </a:rPr>
              <a:t>Cold</a:t>
            </a:r>
            <a:br>
              <a:rPr lang="en" sz="1300">
                <a:solidFill>
                  <a:srgbClr val="000000"/>
                </a:solidFill>
                <a:latin typeface="Consolas"/>
                <a:ea typeface="Consolas"/>
                <a:cs typeface="Consolas"/>
                <a:sym typeface="Consolas"/>
              </a:rPr>
            </a:br>
            <a:r>
              <a:rPr lang="en" sz="1300">
                <a:solidFill>
                  <a:srgbClr val="000000"/>
                </a:solidFill>
                <a:latin typeface="Consolas"/>
                <a:ea typeface="Consolas"/>
                <a:cs typeface="Consolas"/>
                <a:sym typeface="Consolas"/>
              </a:rPr>
              <a:t>   Hot</a:t>
            </a:r>
            <a:endParaRPr sz="1300">
              <a:solidFill>
                <a:srgbClr val="000000"/>
              </a:solidFill>
              <a:latin typeface="Consolas"/>
              <a:ea typeface="Consolas"/>
              <a:cs typeface="Consolas"/>
              <a:sym typeface="Consolas"/>
            </a:endParaRPr>
          </a:p>
          <a:p>
            <a:pPr indent="0" lvl="0" marL="0" rtl="0" algn="l">
              <a:spcBef>
                <a:spcPts val="0"/>
              </a:spcBef>
              <a:spcAft>
                <a:spcPts val="0"/>
              </a:spcAft>
              <a:buNone/>
            </a:pPr>
            <a:r>
              <a:rPr lang="en" sz="1300">
                <a:latin typeface="Consolas"/>
                <a:ea typeface="Consolas"/>
                <a:cs typeface="Consolas"/>
                <a:sym typeface="Consolas"/>
              </a:rPr>
              <a:t>   Hot</a:t>
            </a:r>
            <a:endParaRPr sz="1300">
              <a:latin typeface="Consolas"/>
              <a:ea typeface="Consolas"/>
              <a:cs typeface="Consolas"/>
              <a:sym typeface="Consolas"/>
            </a:endParaRPr>
          </a:p>
          <a:p>
            <a:pPr indent="0" lvl="0" marL="0" marR="0" rtl="0" algn="l">
              <a:spcBef>
                <a:spcPts val="0"/>
              </a:spcBef>
              <a:spcAft>
                <a:spcPts val="0"/>
              </a:spcAft>
              <a:buNone/>
            </a:pPr>
            <a:r>
              <a:rPr lang="en" sz="1300">
                <a:solidFill>
                  <a:srgbClr val="000000"/>
                </a:solidFill>
                <a:latin typeface="Consolas"/>
                <a:ea typeface="Consolas"/>
                <a:cs typeface="Consolas"/>
                <a:sym typeface="Consolas"/>
              </a:rPr>
              <a:t>Cold</a:t>
            </a:r>
            <a:endParaRPr sz="1300">
              <a:solidFill>
                <a:srgbClr val="000000"/>
              </a:solidFill>
              <a:latin typeface="Consolas"/>
              <a:ea typeface="Consolas"/>
              <a:cs typeface="Consolas"/>
              <a:sym typeface="Consolas"/>
            </a:endParaRPr>
          </a:p>
          <a:p>
            <a:pPr indent="0" lvl="0" marL="0" rtl="0" algn="l">
              <a:spcBef>
                <a:spcPts val="0"/>
              </a:spcBef>
              <a:spcAft>
                <a:spcPts val="0"/>
              </a:spcAft>
              <a:buNone/>
            </a:pPr>
            <a:r>
              <a:rPr lang="en" sz="1300">
                <a:latin typeface="Consolas"/>
                <a:ea typeface="Consolas"/>
                <a:cs typeface="Consolas"/>
                <a:sym typeface="Consolas"/>
              </a:rPr>
              <a:t>   Hot</a:t>
            </a:r>
            <a:endParaRPr sz="1300">
              <a:latin typeface="Consolas"/>
              <a:ea typeface="Consolas"/>
              <a:cs typeface="Consolas"/>
              <a:sym typeface="Consolas"/>
            </a:endParaRPr>
          </a:p>
          <a:p>
            <a:pPr indent="0" lvl="0" marL="0" marR="0" rtl="0" algn="l">
              <a:spcBef>
                <a:spcPts val="0"/>
              </a:spcBef>
              <a:spcAft>
                <a:spcPts val="0"/>
              </a:spcAft>
              <a:buNone/>
            </a:pPr>
            <a:r>
              <a:rPr lang="en" sz="1300">
                <a:solidFill>
                  <a:srgbClr val="000000"/>
                </a:solidFill>
                <a:latin typeface="Consolas"/>
                <a:ea typeface="Consolas"/>
                <a:cs typeface="Consolas"/>
                <a:sym typeface="Consolas"/>
              </a:rPr>
              <a:t>Cold</a:t>
            </a:r>
            <a:endParaRPr sz="1300">
              <a:solidFill>
                <a:srgbClr val="000000"/>
              </a:solidFill>
              <a:latin typeface="Consolas"/>
              <a:ea typeface="Consolas"/>
              <a:cs typeface="Consolas"/>
              <a:sym typeface="Consolas"/>
            </a:endParaRPr>
          </a:p>
          <a:p>
            <a:pPr indent="0" lvl="0" marL="0" marR="0" rtl="0" algn="l">
              <a:spcBef>
                <a:spcPts val="0"/>
              </a:spcBef>
              <a:spcAft>
                <a:spcPts val="0"/>
              </a:spcAft>
              <a:buNone/>
            </a:pPr>
            <a:r>
              <a:rPr lang="en" sz="1300">
                <a:solidFill>
                  <a:srgbClr val="000000"/>
                </a:solidFill>
                <a:latin typeface="Consolas"/>
                <a:ea typeface="Consolas"/>
                <a:cs typeface="Consolas"/>
                <a:sym typeface="Consolas"/>
              </a:rPr>
              <a:t>  </a:t>
            </a:r>
            <a:br>
              <a:rPr lang="en" sz="1300">
                <a:solidFill>
                  <a:srgbClr val="000000"/>
                </a:solidFill>
                <a:latin typeface="Consolas"/>
                <a:ea typeface="Consolas"/>
                <a:cs typeface="Consolas"/>
                <a:sym typeface="Consolas"/>
              </a:rPr>
            </a:br>
            <a:br>
              <a:rPr lang="en" sz="1300">
                <a:solidFill>
                  <a:srgbClr val="000000"/>
                </a:solidFill>
                <a:latin typeface="Consolas"/>
                <a:ea typeface="Consolas"/>
                <a:cs typeface="Consolas"/>
                <a:sym typeface="Consolas"/>
              </a:rPr>
            </a:br>
            <a:br>
              <a:rPr lang="en" sz="1300">
                <a:solidFill>
                  <a:srgbClr val="000000"/>
                </a:solidFill>
                <a:latin typeface="Consolas"/>
                <a:ea typeface="Consolas"/>
                <a:cs typeface="Consolas"/>
                <a:sym typeface="Consolas"/>
              </a:rPr>
            </a:br>
            <a:br>
              <a:rPr lang="en" sz="1300">
                <a:solidFill>
                  <a:srgbClr val="000000"/>
                </a:solidFill>
                <a:latin typeface="Consolas"/>
                <a:ea typeface="Consolas"/>
                <a:cs typeface="Consolas"/>
                <a:sym typeface="Consolas"/>
              </a:rPr>
            </a:br>
            <a:endParaRPr sz="1300">
              <a:solidFill>
                <a:srgbClr val="000000"/>
              </a:solidFill>
              <a:latin typeface="Consolas"/>
              <a:ea typeface="Consolas"/>
              <a:cs typeface="Consolas"/>
              <a:sym typeface="Consolas"/>
            </a:endParaRPr>
          </a:p>
          <a:p>
            <a:pPr indent="0" lvl="0" marL="0" marR="0" rtl="0" algn="l">
              <a:spcBef>
                <a:spcPts val="0"/>
              </a:spcBef>
              <a:spcAft>
                <a:spcPts val="0"/>
              </a:spcAft>
              <a:buNone/>
            </a:pPr>
            <a:r>
              <a:t/>
            </a:r>
            <a:endParaRPr sz="1300">
              <a:solidFill>
                <a:srgbClr val="000000"/>
              </a:solidFill>
              <a:latin typeface="Consolas"/>
              <a:ea typeface="Consolas"/>
              <a:cs typeface="Consolas"/>
              <a:sym typeface="Consolas"/>
            </a:endParaRPr>
          </a:p>
        </p:txBody>
      </p:sp>
      <p:cxnSp>
        <p:nvCxnSpPr>
          <p:cNvPr id="265" name="Google Shape;265;p29"/>
          <p:cNvCxnSpPr/>
          <p:nvPr/>
        </p:nvCxnSpPr>
        <p:spPr>
          <a:xfrm>
            <a:off x="2716400" y="1565450"/>
            <a:ext cx="2100" cy="1497000"/>
          </a:xfrm>
          <a:prstGeom prst="straightConnector1">
            <a:avLst/>
          </a:prstGeom>
          <a:noFill/>
          <a:ln cap="flat" cmpd="sng" w="25400">
            <a:solidFill>
              <a:srgbClr val="000000"/>
            </a:solidFill>
            <a:prstDash val="dash"/>
            <a:round/>
            <a:headEnd len="sm" w="sm" type="none"/>
            <a:tailEnd len="sm" w="sm" type="none"/>
          </a:ln>
        </p:spPr>
      </p:cxnSp>
      <p:cxnSp>
        <p:nvCxnSpPr>
          <p:cNvPr id="266" name="Google Shape;266;p29"/>
          <p:cNvCxnSpPr/>
          <p:nvPr/>
        </p:nvCxnSpPr>
        <p:spPr>
          <a:xfrm>
            <a:off x="998545" y="3072440"/>
            <a:ext cx="3487500" cy="0"/>
          </a:xfrm>
          <a:prstGeom prst="straightConnector1">
            <a:avLst/>
          </a:prstGeom>
          <a:noFill/>
          <a:ln cap="flat" cmpd="sng" w="25400">
            <a:solidFill>
              <a:srgbClr val="000000"/>
            </a:solidFill>
            <a:prstDash val="dash"/>
            <a:round/>
            <a:headEnd len="sm" w="sm" type="none"/>
            <a:tailEnd len="sm" w="sm" type="none"/>
          </a:ln>
        </p:spPr>
      </p:cxnSp>
      <p:sp>
        <p:nvSpPr>
          <p:cNvPr id="267" name="Google Shape;267;p29"/>
          <p:cNvSpPr txBox="1"/>
          <p:nvPr/>
        </p:nvSpPr>
        <p:spPr>
          <a:xfrm>
            <a:off x="7138929" y="2877725"/>
            <a:ext cx="858600" cy="1466100"/>
          </a:xfrm>
          <a:prstGeom prst="rect">
            <a:avLst/>
          </a:prstGeom>
          <a:solidFill>
            <a:srgbClr val="F2FB79"/>
          </a:solidFill>
          <a:ln cap="flat" cmpd="sng" w="9525">
            <a:solidFill>
              <a:srgbClr val="000000"/>
            </a:solidFill>
            <a:prstDash val="solid"/>
            <a:round/>
            <a:headEnd len="sm" w="sm" type="none"/>
            <a:tailEnd len="sm" w="sm" type="none"/>
          </a:ln>
          <a:effectLst>
            <a:outerShdw blurRad="63500" rotWithShape="0" dir="5400000" dist="25400">
              <a:srgbClr val="000000">
                <a:alpha val="42750"/>
              </a:srgbClr>
            </a:outerShdw>
          </a:effectLst>
        </p:spPr>
        <p:txBody>
          <a:bodyPr anchorCtr="0" anchor="t" bIns="64050" lIns="128100" spcFirstLastPara="1" rIns="128100" wrap="square" tIns="64050">
            <a:noAutofit/>
          </a:bodyPr>
          <a:lstStyle/>
          <a:p>
            <a:pPr indent="0" lvl="0" marL="0" rtl="0" algn="l">
              <a:spcBef>
                <a:spcPts val="0"/>
              </a:spcBef>
              <a:spcAft>
                <a:spcPts val="0"/>
              </a:spcAft>
              <a:buNone/>
            </a:pPr>
            <a:r>
              <a:rPr lang="en" sz="1300">
                <a:latin typeface="Consolas"/>
                <a:ea typeface="Consolas"/>
                <a:cs typeface="Consolas"/>
                <a:sym typeface="Consolas"/>
              </a:rPr>
              <a:t>   Hot</a:t>
            </a:r>
            <a:endParaRPr sz="1300">
              <a:latin typeface="Consolas"/>
              <a:ea typeface="Consolas"/>
              <a:cs typeface="Consolas"/>
              <a:sym typeface="Consolas"/>
            </a:endParaRPr>
          </a:p>
          <a:p>
            <a:pPr indent="0" lvl="0" marL="0" marR="0" rtl="0" algn="l">
              <a:spcBef>
                <a:spcPts val="0"/>
              </a:spcBef>
              <a:spcAft>
                <a:spcPts val="0"/>
              </a:spcAft>
              <a:buNone/>
            </a:pPr>
            <a:r>
              <a:rPr lang="en" sz="1300">
                <a:solidFill>
                  <a:srgbClr val="000000"/>
                </a:solidFill>
                <a:latin typeface="Consolas"/>
                <a:ea typeface="Consolas"/>
                <a:cs typeface="Consolas"/>
                <a:sym typeface="Consolas"/>
              </a:rPr>
              <a:t>Cold</a:t>
            </a:r>
            <a:endParaRPr sz="1300">
              <a:solidFill>
                <a:srgbClr val="000000"/>
              </a:solidFill>
              <a:latin typeface="Consolas"/>
              <a:ea typeface="Consolas"/>
              <a:cs typeface="Consolas"/>
              <a:sym typeface="Consolas"/>
            </a:endParaRPr>
          </a:p>
          <a:p>
            <a:pPr indent="0" lvl="0" marL="0" rtl="0" algn="l">
              <a:spcBef>
                <a:spcPts val="0"/>
              </a:spcBef>
              <a:spcAft>
                <a:spcPts val="0"/>
              </a:spcAft>
              <a:buNone/>
            </a:pPr>
            <a:r>
              <a:rPr lang="en" sz="1300">
                <a:latin typeface="Consolas"/>
                <a:ea typeface="Consolas"/>
                <a:cs typeface="Consolas"/>
                <a:sym typeface="Consolas"/>
              </a:rPr>
              <a:t>   Hot</a:t>
            </a:r>
            <a:endParaRPr sz="1300">
              <a:latin typeface="Consolas"/>
              <a:ea typeface="Consolas"/>
              <a:cs typeface="Consolas"/>
              <a:sym typeface="Consolas"/>
            </a:endParaRPr>
          </a:p>
          <a:p>
            <a:pPr indent="0" lvl="0" marL="0" marR="0" rtl="0" algn="l">
              <a:spcBef>
                <a:spcPts val="0"/>
              </a:spcBef>
              <a:spcAft>
                <a:spcPts val="0"/>
              </a:spcAft>
              <a:buNone/>
            </a:pPr>
            <a:r>
              <a:rPr lang="en" sz="1300">
                <a:solidFill>
                  <a:srgbClr val="000000"/>
                </a:solidFill>
                <a:latin typeface="Consolas"/>
                <a:ea typeface="Consolas"/>
                <a:cs typeface="Consolas"/>
                <a:sym typeface="Consolas"/>
              </a:rPr>
              <a:t>Cold</a:t>
            </a:r>
            <a:endParaRPr sz="1300">
              <a:solidFill>
                <a:srgbClr val="000000"/>
              </a:solidFill>
              <a:latin typeface="Consolas"/>
              <a:ea typeface="Consolas"/>
              <a:cs typeface="Consolas"/>
              <a:sym typeface="Consolas"/>
            </a:endParaRPr>
          </a:p>
          <a:p>
            <a:pPr indent="0" lvl="0" marL="0" rtl="0" algn="l">
              <a:spcBef>
                <a:spcPts val="0"/>
              </a:spcBef>
              <a:spcAft>
                <a:spcPts val="0"/>
              </a:spcAft>
              <a:buNone/>
            </a:pPr>
            <a:r>
              <a:rPr lang="en" sz="1300">
                <a:latin typeface="Consolas"/>
                <a:ea typeface="Consolas"/>
                <a:cs typeface="Consolas"/>
                <a:sym typeface="Consolas"/>
              </a:rPr>
              <a:t>   Hot</a:t>
            </a:r>
            <a:endParaRPr sz="1300">
              <a:latin typeface="Consolas"/>
              <a:ea typeface="Consolas"/>
              <a:cs typeface="Consolas"/>
              <a:sym typeface="Consolas"/>
            </a:endParaRPr>
          </a:p>
          <a:p>
            <a:pPr indent="0" lvl="0" marL="0" marR="0" rtl="0" algn="l">
              <a:spcBef>
                <a:spcPts val="0"/>
              </a:spcBef>
              <a:spcAft>
                <a:spcPts val="0"/>
              </a:spcAft>
              <a:buNone/>
            </a:pPr>
            <a:r>
              <a:rPr lang="en" sz="1300">
                <a:solidFill>
                  <a:srgbClr val="000000"/>
                </a:solidFill>
                <a:latin typeface="Consolas"/>
                <a:ea typeface="Consolas"/>
                <a:cs typeface="Consolas"/>
                <a:sym typeface="Consolas"/>
              </a:rPr>
              <a:t>Cold</a:t>
            </a:r>
            <a:endParaRPr sz="1300">
              <a:solidFill>
                <a:srgbClr val="000000"/>
              </a:solidFill>
              <a:latin typeface="Consolas"/>
              <a:ea typeface="Consolas"/>
              <a:cs typeface="Consolas"/>
              <a:sym typeface="Consolas"/>
            </a:endParaRPr>
          </a:p>
          <a:p>
            <a:pPr indent="0" lvl="0" marL="0" marR="0" rtl="0" algn="l">
              <a:spcBef>
                <a:spcPts val="0"/>
              </a:spcBef>
              <a:spcAft>
                <a:spcPts val="0"/>
              </a:spcAft>
              <a:buNone/>
            </a:pPr>
            <a:r>
              <a:rPr lang="en" sz="1300">
                <a:solidFill>
                  <a:srgbClr val="000000"/>
                </a:solidFill>
                <a:latin typeface="Consolas"/>
                <a:ea typeface="Consolas"/>
                <a:cs typeface="Consolas"/>
                <a:sym typeface="Consolas"/>
              </a:rPr>
              <a:t>  </a:t>
            </a:r>
            <a:br>
              <a:rPr lang="en" sz="1300">
                <a:solidFill>
                  <a:srgbClr val="000000"/>
                </a:solidFill>
                <a:latin typeface="Consolas"/>
                <a:ea typeface="Consolas"/>
                <a:cs typeface="Consolas"/>
                <a:sym typeface="Consolas"/>
              </a:rPr>
            </a:br>
            <a:br>
              <a:rPr lang="en" sz="1300">
                <a:solidFill>
                  <a:srgbClr val="000000"/>
                </a:solidFill>
                <a:latin typeface="Consolas"/>
                <a:ea typeface="Consolas"/>
                <a:cs typeface="Consolas"/>
                <a:sym typeface="Consolas"/>
              </a:rPr>
            </a:br>
            <a:br>
              <a:rPr lang="en" sz="1300">
                <a:solidFill>
                  <a:srgbClr val="000000"/>
                </a:solidFill>
                <a:latin typeface="Consolas"/>
                <a:ea typeface="Consolas"/>
                <a:cs typeface="Consolas"/>
                <a:sym typeface="Consolas"/>
              </a:rPr>
            </a:br>
            <a:br>
              <a:rPr lang="en" sz="1300">
                <a:solidFill>
                  <a:srgbClr val="000000"/>
                </a:solidFill>
                <a:latin typeface="Consolas"/>
                <a:ea typeface="Consolas"/>
                <a:cs typeface="Consolas"/>
                <a:sym typeface="Consolas"/>
              </a:rPr>
            </a:br>
            <a:endParaRPr sz="1300">
              <a:solidFill>
                <a:srgbClr val="000000"/>
              </a:solidFill>
              <a:latin typeface="Consolas"/>
              <a:ea typeface="Consolas"/>
              <a:cs typeface="Consolas"/>
              <a:sym typeface="Consolas"/>
            </a:endParaRPr>
          </a:p>
          <a:p>
            <a:pPr indent="0" lvl="0" marL="0" marR="0" rtl="0" algn="l">
              <a:spcBef>
                <a:spcPts val="0"/>
              </a:spcBef>
              <a:spcAft>
                <a:spcPts val="0"/>
              </a:spcAft>
              <a:buNone/>
            </a:pPr>
            <a:r>
              <a:t/>
            </a:r>
            <a:endParaRPr sz="1300">
              <a:solidFill>
                <a:srgbClr val="000000"/>
              </a:solidFill>
              <a:latin typeface="Consolas"/>
              <a:ea typeface="Consolas"/>
              <a:cs typeface="Consolas"/>
              <a:sym typeface="Consolas"/>
            </a:endParaRPr>
          </a:p>
        </p:txBody>
      </p:sp>
      <p:sp>
        <p:nvSpPr>
          <p:cNvPr id="268" name="Google Shape;268;p29"/>
          <p:cNvSpPr txBox="1"/>
          <p:nvPr/>
        </p:nvSpPr>
        <p:spPr>
          <a:xfrm>
            <a:off x="7899020" y="3185525"/>
            <a:ext cx="858600" cy="1466100"/>
          </a:xfrm>
          <a:prstGeom prst="rect">
            <a:avLst/>
          </a:prstGeom>
          <a:solidFill>
            <a:srgbClr val="F2FB79"/>
          </a:solidFill>
          <a:ln cap="flat" cmpd="sng" w="9525">
            <a:solidFill>
              <a:srgbClr val="000000"/>
            </a:solidFill>
            <a:prstDash val="solid"/>
            <a:round/>
            <a:headEnd len="sm" w="sm" type="none"/>
            <a:tailEnd len="sm" w="sm" type="none"/>
          </a:ln>
          <a:effectLst>
            <a:outerShdw blurRad="63500" rotWithShape="0" dir="5400000" dist="25400">
              <a:srgbClr val="000000">
                <a:alpha val="42750"/>
              </a:srgbClr>
            </a:outerShdw>
          </a:effectLst>
        </p:spPr>
        <p:txBody>
          <a:bodyPr anchorCtr="0" anchor="t" bIns="64050" lIns="128100" spcFirstLastPara="1" rIns="128100" wrap="square" tIns="64050">
            <a:noAutofit/>
          </a:bodyPr>
          <a:lstStyle/>
          <a:p>
            <a:pPr indent="0" lvl="0" marL="0" rtl="0" algn="l">
              <a:spcBef>
                <a:spcPts val="0"/>
              </a:spcBef>
              <a:spcAft>
                <a:spcPts val="0"/>
              </a:spcAft>
              <a:buNone/>
            </a:pPr>
            <a:r>
              <a:rPr lang="en" sz="1300">
                <a:latin typeface="Consolas"/>
                <a:ea typeface="Consolas"/>
                <a:cs typeface="Consolas"/>
                <a:sym typeface="Consolas"/>
              </a:rPr>
              <a:t>   Hot</a:t>
            </a:r>
            <a:endParaRPr sz="1300">
              <a:solidFill>
                <a:srgbClr val="000000"/>
              </a:solidFill>
              <a:latin typeface="Consolas"/>
              <a:ea typeface="Consolas"/>
              <a:cs typeface="Consolas"/>
              <a:sym typeface="Consolas"/>
            </a:endParaRPr>
          </a:p>
          <a:p>
            <a:pPr indent="0" lvl="0" marL="0" rtl="0" algn="l">
              <a:spcBef>
                <a:spcPts val="0"/>
              </a:spcBef>
              <a:spcAft>
                <a:spcPts val="0"/>
              </a:spcAft>
              <a:buNone/>
            </a:pPr>
            <a:r>
              <a:rPr lang="en" sz="1300">
                <a:latin typeface="Consolas"/>
                <a:ea typeface="Consolas"/>
                <a:cs typeface="Consolas"/>
                <a:sym typeface="Consolas"/>
              </a:rPr>
              <a:t>   Hot</a:t>
            </a:r>
            <a:endParaRPr sz="1300">
              <a:solidFill>
                <a:srgbClr val="000000"/>
              </a:solidFill>
              <a:latin typeface="Consolas"/>
              <a:ea typeface="Consolas"/>
              <a:cs typeface="Consolas"/>
              <a:sym typeface="Consolas"/>
            </a:endParaRPr>
          </a:p>
          <a:p>
            <a:pPr indent="0" lvl="0" marL="0" rtl="0" algn="l">
              <a:spcBef>
                <a:spcPts val="0"/>
              </a:spcBef>
              <a:spcAft>
                <a:spcPts val="0"/>
              </a:spcAft>
              <a:buNone/>
            </a:pPr>
            <a:r>
              <a:rPr lang="en" sz="1300">
                <a:latin typeface="Consolas"/>
                <a:ea typeface="Consolas"/>
                <a:cs typeface="Consolas"/>
                <a:sym typeface="Consolas"/>
              </a:rPr>
              <a:t>   Hot</a:t>
            </a:r>
            <a:endParaRPr sz="1300">
              <a:latin typeface="Consolas"/>
              <a:ea typeface="Consolas"/>
              <a:cs typeface="Consolas"/>
              <a:sym typeface="Consolas"/>
            </a:endParaRPr>
          </a:p>
          <a:p>
            <a:pPr indent="0" lvl="0" marL="0" rtl="0" algn="l">
              <a:spcBef>
                <a:spcPts val="0"/>
              </a:spcBef>
              <a:spcAft>
                <a:spcPts val="0"/>
              </a:spcAft>
              <a:buNone/>
            </a:pPr>
            <a:r>
              <a:rPr lang="en" sz="1300">
                <a:latin typeface="Consolas"/>
                <a:ea typeface="Consolas"/>
                <a:cs typeface="Consolas"/>
                <a:sym typeface="Consolas"/>
              </a:rPr>
              <a:t>Cold</a:t>
            </a:r>
            <a:endParaRPr sz="1300">
              <a:latin typeface="Consolas"/>
              <a:ea typeface="Consolas"/>
              <a:cs typeface="Consolas"/>
              <a:sym typeface="Consolas"/>
            </a:endParaRPr>
          </a:p>
          <a:p>
            <a:pPr indent="0" lvl="0" marL="0" rtl="0" algn="l">
              <a:spcBef>
                <a:spcPts val="0"/>
              </a:spcBef>
              <a:spcAft>
                <a:spcPts val="0"/>
              </a:spcAft>
              <a:buNone/>
            </a:pPr>
            <a:r>
              <a:rPr lang="en" sz="1300">
                <a:latin typeface="Consolas"/>
                <a:ea typeface="Consolas"/>
                <a:cs typeface="Consolas"/>
                <a:sym typeface="Consolas"/>
              </a:rPr>
              <a:t>Cold</a:t>
            </a:r>
            <a:endParaRPr sz="1300">
              <a:latin typeface="Consolas"/>
              <a:ea typeface="Consolas"/>
              <a:cs typeface="Consolas"/>
              <a:sym typeface="Consolas"/>
            </a:endParaRPr>
          </a:p>
          <a:p>
            <a:pPr indent="0" lvl="0" marL="0" marR="0" rtl="0" algn="l">
              <a:spcBef>
                <a:spcPts val="0"/>
              </a:spcBef>
              <a:spcAft>
                <a:spcPts val="0"/>
              </a:spcAft>
              <a:buNone/>
            </a:pPr>
            <a:r>
              <a:rPr lang="en" sz="1300">
                <a:solidFill>
                  <a:srgbClr val="000000"/>
                </a:solidFill>
                <a:latin typeface="Consolas"/>
                <a:ea typeface="Consolas"/>
                <a:cs typeface="Consolas"/>
                <a:sym typeface="Consolas"/>
              </a:rPr>
              <a:t>Cold</a:t>
            </a:r>
            <a:endParaRPr sz="1300">
              <a:solidFill>
                <a:srgbClr val="000000"/>
              </a:solidFill>
              <a:latin typeface="Consolas"/>
              <a:ea typeface="Consolas"/>
              <a:cs typeface="Consolas"/>
              <a:sym typeface="Consolas"/>
            </a:endParaRPr>
          </a:p>
          <a:p>
            <a:pPr indent="0" lvl="0" marL="0" marR="0" rtl="0" algn="l">
              <a:spcBef>
                <a:spcPts val="0"/>
              </a:spcBef>
              <a:spcAft>
                <a:spcPts val="0"/>
              </a:spcAft>
              <a:buNone/>
            </a:pPr>
            <a:r>
              <a:rPr lang="en" sz="1300">
                <a:solidFill>
                  <a:srgbClr val="000000"/>
                </a:solidFill>
                <a:latin typeface="Consolas"/>
                <a:ea typeface="Consolas"/>
                <a:cs typeface="Consolas"/>
                <a:sym typeface="Consolas"/>
              </a:rPr>
              <a:t>  </a:t>
            </a:r>
            <a:br>
              <a:rPr lang="en" sz="1300">
                <a:solidFill>
                  <a:srgbClr val="000000"/>
                </a:solidFill>
                <a:latin typeface="Consolas"/>
                <a:ea typeface="Consolas"/>
                <a:cs typeface="Consolas"/>
                <a:sym typeface="Consolas"/>
              </a:rPr>
            </a:br>
            <a:br>
              <a:rPr lang="en" sz="1300">
                <a:solidFill>
                  <a:srgbClr val="000000"/>
                </a:solidFill>
                <a:latin typeface="Consolas"/>
                <a:ea typeface="Consolas"/>
                <a:cs typeface="Consolas"/>
                <a:sym typeface="Consolas"/>
              </a:rPr>
            </a:br>
            <a:br>
              <a:rPr lang="en" sz="1300">
                <a:solidFill>
                  <a:srgbClr val="000000"/>
                </a:solidFill>
                <a:latin typeface="Consolas"/>
                <a:ea typeface="Consolas"/>
                <a:cs typeface="Consolas"/>
                <a:sym typeface="Consolas"/>
              </a:rPr>
            </a:br>
            <a:br>
              <a:rPr lang="en" sz="1300">
                <a:solidFill>
                  <a:srgbClr val="000000"/>
                </a:solidFill>
                <a:latin typeface="Consolas"/>
                <a:ea typeface="Consolas"/>
                <a:cs typeface="Consolas"/>
                <a:sym typeface="Consolas"/>
              </a:rPr>
            </a:br>
            <a:endParaRPr sz="1300">
              <a:solidFill>
                <a:srgbClr val="000000"/>
              </a:solidFill>
              <a:latin typeface="Consolas"/>
              <a:ea typeface="Consolas"/>
              <a:cs typeface="Consolas"/>
              <a:sym typeface="Consolas"/>
            </a:endParaRPr>
          </a:p>
          <a:p>
            <a:pPr indent="0" lvl="0" marL="0" marR="0" rtl="0" algn="l">
              <a:spcBef>
                <a:spcPts val="0"/>
              </a:spcBef>
              <a:spcAft>
                <a:spcPts val="0"/>
              </a:spcAft>
              <a:buNone/>
            </a:pPr>
            <a:r>
              <a:t/>
            </a:r>
            <a:endParaRPr sz="1300">
              <a:solidFill>
                <a:srgbClr val="000000"/>
              </a:solidFill>
              <a:latin typeface="Consolas"/>
              <a:ea typeface="Consolas"/>
              <a:cs typeface="Consolas"/>
              <a:sym typeface="Consolas"/>
            </a:endParaRPr>
          </a:p>
        </p:txBody>
      </p:sp>
      <p:sp>
        <p:nvSpPr>
          <p:cNvPr id="269" name="Google Shape;269;p29"/>
          <p:cNvSpPr txBox="1"/>
          <p:nvPr>
            <p:ph idx="1" type="body"/>
          </p:nvPr>
        </p:nvSpPr>
        <p:spPr>
          <a:xfrm>
            <a:off x="119600" y="1730475"/>
            <a:ext cx="2464500" cy="1247100"/>
          </a:xfrm>
          <a:prstGeom prst="rect">
            <a:avLst/>
          </a:prstGeom>
          <a:solidFill>
            <a:srgbClr val="F3FAFF"/>
          </a:solidFill>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rPr lang="en" sz="1050">
                <a:solidFill>
                  <a:srgbClr val="505050"/>
                </a:solidFill>
                <a:latin typeface="Roboto Mono"/>
                <a:ea typeface="Roboto Mono"/>
                <a:cs typeface="Roboto Mono"/>
                <a:sym typeface="Roboto Mono"/>
              </a:rPr>
              <a:t>@b_thread</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b="1" lang="en" sz="1050">
                <a:solidFill>
                  <a:srgbClr val="700080"/>
                </a:solidFill>
                <a:latin typeface="Roboto Mono"/>
                <a:ea typeface="Roboto Mono"/>
                <a:cs typeface="Roboto Mono"/>
                <a:sym typeface="Roboto Mono"/>
              </a:rPr>
              <a:t>def</a:t>
            </a:r>
            <a:r>
              <a:rPr lang="en" sz="1050">
                <a:solidFill>
                  <a:srgbClr val="000000"/>
                </a:solidFill>
                <a:latin typeface="Roboto Mono"/>
                <a:ea typeface="Roboto Mono"/>
                <a:cs typeface="Roboto Mono"/>
                <a:sym typeface="Roboto Mono"/>
              </a:rPr>
              <a:t> </a:t>
            </a:r>
            <a:r>
              <a:rPr lang="en" sz="1050">
                <a:solidFill>
                  <a:srgbClr val="0000F0"/>
                </a:solidFill>
                <a:latin typeface="Roboto Mono"/>
                <a:ea typeface="Roboto Mono"/>
                <a:cs typeface="Roboto Mono"/>
                <a:sym typeface="Roboto Mono"/>
              </a:rPr>
              <a:t>add_hot</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for</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i</a:t>
            </a: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in</a:t>
            </a:r>
            <a:r>
              <a:rPr lang="en" sz="1050">
                <a:solidFill>
                  <a:srgbClr val="000000"/>
                </a:solidFill>
                <a:latin typeface="Roboto Mono"/>
                <a:ea typeface="Roboto Mono"/>
                <a:cs typeface="Roboto Mono"/>
                <a:sym typeface="Roboto Mono"/>
              </a:rPr>
              <a:t> </a:t>
            </a:r>
            <a:r>
              <a:rPr lang="en" sz="1050">
                <a:solidFill>
                  <a:srgbClr val="3000A0"/>
                </a:solidFill>
                <a:latin typeface="Roboto Mono"/>
                <a:ea typeface="Roboto Mono"/>
                <a:cs typeface="Roboto Mono"/>
                <a:sym typeface="Roboto Mono"/>
              </a:rPr>
              <a:t>range</a:t>
            </a:r>
            <a:r>
              <a:rPr lang="en" sz="1050">
                <a:solidFill>
                  <a:srgbClr val="000000"/>
                </a:solidFill>
                <a:latin typeface="Roboto Mono"/>
                <a:ea typeface="Roboto Mono"/>
                <a:cs typeface="Roboto Mono"/>
                <a:sym typeface="Roboto Mono"/>
              </a:rPr>
              <a:t>(</a:t>
            </a:r>
            <a:r>
              <a:rPr lang="en" sz="1050">
                <a:solidFill>
                  <a:srgbClr val="106040"/>
                </a:solidFill>
                <a:latin typeface="Roboto Mono"/>
                <a:ea typeface="Roboto Mono"/>
                <a:cs typeface="Roboto Mono"/>
                <a:sym typeface="Roboto Mono"/>
              </a:rPr>
              <a:t>3</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request</a:t>
            </a:r>
            <a:r>
              <a:rPr lang="en" sz="1050">
                <a:solidFill>
                  <a:srgbClr val="000000"/>
                </a:solidFill>
                <a:latin typeface="Roboto Mono"/>
                <a:ea typeface="Roboto Mono"/>
                <a:cs typeface="Roboto Mono"/>
                <a:sym typeface="Roboto Mono"/>
              </a:rPr>
              <a:t>: Hot}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p:txBody>
      </p:sp>
      <p:sp>
        <p:nvSpPr>
          <p:cNvPr id="270" name="Google Shape;270;p29"/>
          <p:cNvSpPr txBox="1"/>
          <p:nvPr>
            <p:ph idx="1" type="body"/>
          </p:nvPr>
        </p:nvSpPr>
        <p:spPr>
          <a:xfrm>
            <a:off x="2852650" y="1730475"/>
            <a:ext cx="2464500" cy="1247100"/>
          </a:xfrm>
          <a:prstGeom prst="rect">
            <a:avLst/>
          </a:prstGeom>
          <a:solidFill>
            <a:srgbClr val="F3FAFF"/>
          </a:solidFill>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rPr lang="en" sz="1050">
                <a:solidFill>
                  <a:srgbClr val="505050"/>
                </a:solidFill>
                <a:latin typeface="Roboto Mono"/>
                <a:ea typeface="Roboto Mono"/>
                <a:cs typeface="Roboto Mono"/>
                <a:sym typeface="Roboto Mono"/>
              </a:rPr>
              <a:t>@b_thread</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b="1" lang="en" sz="1050">
                <a:solidFill>
                  <a:srgbClr val="700080"/>
                </a:solidFill>
                <a:latin typeface="Roboto Mono"/>
                <a:ea typeface="Roboto Mono"/>
                <a:cs typeface="Roboto Mono"/>
                <a:sym typeface="Roboto Mono"/>
              </a:rPr>
              <a:t>def</a:t>
            </a:r>
            <a:r>
              <a:rPr lang="en" sz="1050">
                <a:solidFill>
                  <a:srgbClr val="000000"/>
                </a:solidFill>
                <a:latin typeface="Roboto Mono"/>
                <a:ea typeface="Roboto Mono"/>
                <a:cs typeface="Roboto Mono"/>
                <a:sym typeface="Roboto Mono"/>
              </a:rPr>
              <a:t> </a:t>
            </a:r>
            <a:r>
              <a:rPr lang="en" sz="1050">
                <a:solidFill>
                  <a:srgbClr val="0000F0"/>
                </a:solidFill>
                <a:latin typeface="Roboto Mono"/>
                <a:ea typeface="Roboto Mono"/>
                <a:cs typeface="Roboto Mono"/>
                <a:sym typeface="Roboto Mono"/>
              </a:rPr>
              <a:t>add_cold</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for</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i</a:t>
            </a: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in</a:t>
            </a:r>
            <a:r>
              <a:rPr lang="en" sz="1050">
                <a:solidFill>
                  <a:srgbClr val="000000"/>
                </a:solidFill>
                <a:latin typeface="Roboto Mono"/>
                <a:ea typeface="Roboto Mono"/>
                <a:cs typeface="Roboto Mono"/>
                <a:sym typeface="Roboto Mono"/>
              </a:rPr>
              <a:t> </a:t>
            </a:r>
            <a:r>
              <a:rPr lang="en" sz="1050">
                <a:solidFill>
                  <a:srgbClr val="3000A0"/>
                </a:solidFill>
                <a:latin typeface="Roboto Mono"/>
                <a:ea typeface="Roboto Mono"/>
                <a:cs typeface="Roboto Mono"/>
                <a:sym typeface="Roboto Mono"/>
              </a:rPr>
              <a:t>range</a:t>
            </a:r>
            <a:r>
              <a:rPr lang="en" sz="1050">
                <a:solidFill>
                  <a:srgbClr val="000000"/>
                </a:solidFill>
                <a:latin typeface="Roboto Mono"/>
                <a:ea typeface="Roboto Mono"/>
                <a:cs typeface="Roboto Mono"/>
                <a:sym typeface="Roboto Mono"/>
              </a:rPr>
              <a:t>(</a:t>
            </a:r>
            <a:r>
              <a:rPr lang="en" sz="1050">
                <a:solidFill>
                  <a:srgbClr val="106040"/>
                </a:solidFill>
                <a:latin typeface="Roboto Mono"/>
                <a:ea typeface="Roboto Mono"/>
                <a:cs typeface="Roboto Mono"/>
                <a:sym typeface="Roboto Mono"/>
              </a:rPr>
              <a:t>3</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request</a:t>
            </a:r>
            <a:r>
              <a:rPr lang="en" sz="1050">
                <a:solidFill>
                  <a:srgbClr val="000000"/>
                </a:solidFill>
                <a:latin typeface="Roboto Mono"/>
                <a:ea typeface="Roboto Mono"/>
                <a:cs typeface="Roboto Mono"/>
                <a:sym typeface="Roboto Mono"/>
              </a:rPr>
              <a:t>: Cold}</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p:txBody>
      </p:sp>
      <p:sp>
        <p:nvSpPr>
          <p:cNvPr id="271" name="Google Shape;271;p29"/>
          <p:cNvSpPr txBox="1"/>
          <p:nvPr/>
        </p:nvSpPr>
        <p:spPr>
          <a:xfrm>
            <a:off x="1216400" y="4467950"/>
            <a:ext cx="6527100" cy="3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50">
                <a:solidFill>
                  <a:schemeClr val="dk1"/>
                </a:solidFill>
              </a:rPr>
              <a:t>Yaacov, Tom. "BPpy: Behavioral Programming in Python." SoftwareX 24 (Dec. 2023), 101556.</a:t>
            </a:r>
            <a:endParaRPr sz="1150">
              <a:solidFill>
                <a:schemeClr val="dk1"/>
              </a:solidFill>
            </a:endParaRPr>
          </a:p>
        </p:txBody>
      </p:sp>
      <p:sp>
        <p:nvSpPr>
          <p:cNvPr id="272" name="Google Shape;272;p29"/>
          <p:cNvSpPr txBox="1"/>
          <p:nvPr>
            <p:ph idx="1" type="body"/>
          </p:nvPr>
        </p:nvSpPr>
        <p:spPr>
          <a:xfrm>
            <a:off x="119600" y="1042100"/>
            <a:ext cx="6336000" cy="11844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rPr i="1" lang="en" sz="1700"/>
              <a:t>R2: “Pour some small amount of </a:t>
            </a:r>
            <a:r>
              <a:rPr i="1" lang="en" sz="1700">
                <a:solidFill>
                  <a:srgbClr val="0000FF"/>
                </a:solidFill>
              </a:rPr>
              <a:t>cold</a:t>
            </a:r>
            <a:r>
              <a:rPr i="1" lang="en" sz="1700"/>
              <a:t> water  three times.”</a:t>
            </a:r>
            <a:endParaRPr i="1" sz="1700"/>
          </a:p>
          <a:p>
            <a:pPr indent="0" lvl="0" marL="0" rtl="0" algn="l">
              <a:spcBef>
                <a:spcPts val="800"/>
              </a:spcBef>
              <a:spcAft>
                <a:spcPts val="0"/>
              </a:spcAft>
              <a:buNone/>
            </a:pPr>
            <a:r>
              <a:t/>
            </a:r>
            <a:endParaRPr i="1"/>
          </a:p>
        </p:txBody>
      </p:sp>
      <p:pic>
        <p:nvPicPr>
          <p:cNvPr descr="http://www.kayakshed.com/client/images/full/NRS_Big_Basin_water_container300.jpg" id="273" name="Google Shape;273;p29"/>
          <p:cNvPicPr preferRelativeResize="0"/>
          <p:nvPr/>
        </p:nvPicPr>
        <p:blipFill rotWithShape="1">
          <a:blip r:embed="rId3">
            <a:alphaModFix/>
          </a:blip>
          <a:srcRect b="0" l="0" r="0" t="0"/>
          <a:stretch/>
        </p:blipFill>
        <p:spPr>
          <a:xfrm>
            <a:off x="7095522" y="1635587"/>
            <a:ext cx="942863" cy="743330"/>
          </a:xfrm>
          <a:prstGeom prst="rect">
            <a:avLst/>
          </a:prstGeom>
          <a:noFill/>
          <a:ln>
            <a:noFill/>
          </a:ln>
        </p:spPr>
      </p:pic>
      <p:pic>
        <p:nvPicPr>
          <p:cNvPr descr="http://www.aquabrand.com/photo/1965/lg-axor-montreux-pillar-tap-for-basins-hot-or-cold.jpg" id="274" name="Google Shape;274;p29"/>
          <p:cNvPicPr preferRelativeResize="0"/>
          <p:nvPr/>
        </p:nvPicPr>
        <p:blipFill rotWithShape="1">
          <a:blip r:embed="rId4">
            <a:alphaModFix/>
          </a:blip>
          <a:srcRect b="3842" l="7817" r="2737" t="4891"/>
          <a:stretch/>
        </p:blipFill>
        <p:spPr>
          <a:xfrm>
            <a:off x="7096786" y="1047548"/>
            <a:ext cx="429183" cy="389612"/>
          </a:xfrm>
          <a:prstGeom prst="rect">
            <a:avLst/>
          </a:prstGeom>
          <a:noFill/>
          <a:ln>
            <a:noFill/>
          </a:ln>
        </p:spPr>
      </p:pic>
      <p:pic>
        <p:nvPicPr>
          <p:cNvPr descr="http://www.aquabrand.com/photo/1965/lg-axor-montreux-pillar-tap-for-basins-hot-or-cold.jpg" id="275" name="Google Shape;275;p29"/>
          <p:cNvPicPr preferRelativeResize="0"/>
          <p:nvPr/>
        </p:nvPicPr>
        <p:blipFill rotWithShape="1">
          <a:blip r:embed="rId4">
            <a:alphaModFix/>
          </a:blip>
          <a:srcRect b="3842" l="7817" r="2737" t="4891"/>
          <a:stretch/>
        </p:blipFill>
        <p:spPr>
          <a:xfrm flipH="1">
            <a:off x="7625610" y="1047548"/>
            <a:ext cx="428453" cy="389612"/>
          </a:xfrm>
          <a:prstGeom prst="rect">
            <a:avLst/>
          </a:prstGeom>
          <a:noFill/>
          <a:ln>
            <a:noFill/>
          </a:ln>
        </p:spPr>
      </p:pic>
      <p:sp>
        <p:nvSpPr>
          <p:cNvPr id="276" name="Google Shape;276;p29"/>
          <p:cNvSpPr txBox="1"/>
          <p:nvPr/>
        </p:nvSpPr>
        <p:spPr>
          <a:xfrm>
            <a:off x="7843621" y="1386771"/>
            <a:ext cx="689700" cy="523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
                <a:solidFill>
                  <a:srgbClr val="000000"/>
                </a:solidFill>
                <a:latin typeface="Assistant"/>
                <a:ea typeface="Assistant"/>
                <a:cs typeface="Assistant"/>
                <a:sym typeface="Assistant"/>
              </a:rPr>
              <a:t>Cold</a:t>
            </a:r>
            <a:endParaRPr>
              <a:latin typeface="Assistant"/>
              <a:ea typeface="Assistant"/>
              <a:cs typeface="Assistant"/>
              <a:sym typeface="Assistant"/>
            </a:endParaRPr>
          </a:p>
          <a:p>
            <a:pPr indent="0" lvl="0" marL="0" marR="0" rtl="0" algn="ctr">
              <a:spcBef>
                <a:spcPts val="0"/>
              </a:spcBef>
              <a:spcAft>
                <a:spcPts val="0"/>
              </a:spcAft>
              <a:buNone/>
            </a:pPr>
            <a:r>
              <a:rPr lang="en">
                <a:solidFill>
                  <a:srgbClr val="000000"/>
                </a:solidFill>
                <a:latin typeface="Assistant"/>
                <a:ea typeface="Assistant"/>
                <a:cs typeface="Assistant"/>
                <a:sym typeface="Assistant"/>
              </a:rPr>
              <a:t>Water</a:t>
            </a:r>
            <a:endParaRPr>
              <a:solidFill>
                <a:srgbClr val="000000"/>
              </a:solidFill>
              <a:latin typeface="Assistant"/>
              <a:ea typeface="Assistant"/>
              <a:cs typeface="Assistant"/>
              <a:sym typeface="Assistant"/>
            </a:endParaRPr>
          </a:p>
        </p:txBody>
      </p:sp>
      <p:cxnSp>
        <p:nvCxnSpPr>
          <p:cNvPr id="277" name="Google Shape;277;p29"/>
          <p:cNvCxnSpPr/>
          <p:nvPr/>
        </p:nvCxnSpPr>
        <p:spPr>
          <a:xfrm>
            <a:off x="7697875" y="1352790"/>
            <a:ext cx="0" cy="510600"/>
          </a:xfrm>
          <a:prstGeom prst="straightConnector1">
            <a:avLst/>
          </a:prstGeom>
          <a:noFill/>
          <a:ln cap="flat" cmpd="sng" w="25400">
            <a:solidFill>
              <a:srgbClr val="00B0F0"/>
            </a:solidFill>
            <a:prstDash val="dot"/>
            <a:round/>
            <a:headEnd len="sm" w="sm" type="none"/>
            <a:tailEnd len="sm" w="sm" type="none"/>
          </a:ln>
          <a:effectLst>
            <a:outerShdw blurRad="63500" rotWithShape="0" dir="5400000" dist="25400">
              <a:srgbClr val="000000">
                <a:alpha val="42750"/>
              </a:srgbClr>
            </a:outerShdw>
          </a:effectLst>
        </p:spPr>
      </p:cxnSp>
      <p:sp>
        <p:nvSpPr>
          <p:cNvPr id="278" name="Google Shape;278;p29"/>
          <p:cNvSpPr txBox="1"/>
          <p:nvPr/>
        </p:nvSpPr>
        <p:spPr>
          <a:xfrm>
            <a:off x="6643726" y="1364125"/>
            <a:ext cx="689700" cy="523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
                <a:solidFill>
                  <a:srgbClr val="000000"/>
                </a:solidFill>
                <a:latin typeface="Assistant"/>
                <a:ea typeface="Assistant"/>
                <a:cs typeface="Assistant"/>
                <a:sym typeface="Assistant"/>
              </a:rPr>
              <a:t>Hot</a:t>
            </a:r>
            <a:endParaRPr>
              <a:latin typeface="Assistant"/>
              <a:ea typeface="Assistant"/>
              <a:cs typeface="Assistant"/>
              <a:sym typeface="Assistant"/>
            </a:endParaRPr>
          </a:p>
          <a:p>
            <a:pPr indent="0" lvl="0" marL="0" marR="0" rtl="0" algn="ctr">
              <a:spcBef>
                <a:spcPts val="0"/>
              </a:spcBef>
              <a:spcAft>
                <a:spcPts val="0"/>
              </a:spcAft>
              <a:buNone/>
            </a:pPr>
            <a:r>
              <a:rPr lang="en">
                <a:solidFill>
                  <a:srgbClr val="000000"/>
                </a:solidFill>
                <a:latin typeface="Assistant"/>
                <a:ea typeface="Assistant"/>
                <a:cs typeface="Assistant"/>
                <a:sym typeface="Assistant"/>
              </a:rPr>
              <a:t>Water</a:t>
            </a:r>
            <a:endParaRPr>
              <a:solidFill>
                <a:srgbClr val="000000"/>
              </a:solidFill>
              <a:latin typeface="Assistant"/>
              <a:ea typeface="Assistant"/>
              <a:cs typeface="Assistant"/>
              <a:sym typeface="Assistant"/>
            </a:endParaRPr>
          </a:p>
        </p:txBody>
      </p:sp>
      <p:cxnSp>
        <p:nvCxnSpPr>
          <p:cNvPr id="279" name="Google Shape;279;p29"/>
          <p:cNvCxnSpPr/>
          <p:nvPr/>
        </p:nvCxnSpPr>
        <p:spPr>
          <a:xfrm>
            <a:off x="7458669" y="1352790"/>
            <a:ext cx="0" cy="510600"/>
          </a:xfrm>
          <a:prstGeom prst="straightConnector1">
            <a:avLst/>
          </a:prstGeom>
          <a:noFill/>
          <a:ln cap="flat" cmpd="sng" w="25400">
            <a:solidFill>
              <a:srgbClr val="FF0000"/>
            </a:solidFill>
            <a:prstDash val="dot"/>
            <a:round/>
            <a:headEnd len="sm" w="sm" type="none"/>
            <a:tailEnd len="sm" w="sm" type="none"/>
          </a:ln>
          <a:effectLst>
            <a:outerShdw blurRad="63500" rotWithShape="0" dir="5400000" dist="25400">
              <a:srgbClr val="000000">
                <a:alpha val="42750"/>
              </a:srgbClr>
            </a:outerShdw>
          </a:effectLst>
        </p:spPr>
      </p:cxnSp>
      <p:sp>
        <p:nvSpPr>
          <p:cNvPr id="280" name="Google Shape;280;p29"/>
          <p:cNvSpPr txBox="1"/>
          <p:nvPr/>
        </p:nvSpPr>
        <p:spPr>
          <a:xfrm>
            <a:off x="6197875" y="2170650"/>
            <a:ext cx="3000000" cy="446400"/>
          </a:xfrm>
          <a:prstGeom prst="rect">
            <a:avLst/>
          </a:prstGeom>
          <a:noFill/>
          <a:ln>
            <a:noFill/>
          </a:ln>
        </p:spPr>
        <p:txBody>
          <a:bodyPr anchorCtr="0" anchor="t" bIns="91425" lIns="91425" spcFirstLastPara="1" rIns="91425" wrap="square" tIns="91425">
            <a:spAutoFit/>
          </a:bodyPr>
          <a:lstStyle/>
          <a:p>
            <a:pPr indent="0" lvl="0" marL="0" rtl="0" algn="l">
              <a:lnSpc>
                <a:spcPct val="144444"/>
              </a:lnSpc>
              <a:spcBef>
                <a:spcPts val="800"/>
              </a:spcBef>
              <a:spcAft>
                <a:spcPts val="0"/>
              </a:spcAft>
              <a:buNone/>
            </a:pPr>
            <a:r>
              <a:rPr i="1" lang="en" sz="1700">
                <a:solidFill>
                  <a:schemeClr val="dk1"/>
                </a:solidFill>
                <a:latin typeface="Assistant"/>
                <a:ea typeface="Assistant"/>
                <a:cs typeface="Assistant"/>
                <a:sym typeface="Assistant"/>
              </a:rPr>
              <a:t>Possible system traces:</a:t>
            </a:r>
            <a:endParaRPr/>
          </a:p>
        </p:txBody>
      </p:sp>
      <p:sp>
        <p:nvSpPr>
          <p:cNvPr id="281" name="Google Shape;281;p29"/>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6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6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8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0"/>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Behavioral Programming (BP)</a:t>
            </a:r>
            <a:endParaRPr/>
          </a:p>
        </p:txBody>
      </p:sp>
      <p:cxnSp>
        <p:nvCxnSpPr>
          <p:cNvPr id="287" name="Google Shape;287;p30"/>
          <p:cNvCxnSpPr/>
          <p:nvPr/>
        </p:nvCxnSpPr>
        <p:spPr>
          <a:xfrm>
            <a:off x="2716400" y="1565450"/>
            <a:ext cx="2100" cy="1497000"/>
          </a:xfrm>
          <a:prstGeom prst="straightConnector1">
            <a:avLst/>
          </a:prstGeom>
          <a:noFill/>
          <a:ln cap="flat" cmpd="sng" w="25400">
            <a:solidFill>
              <a:srgbClr val="000000"/>
            </a:solidFill>
            <a:prstDash val="dash"/>
            <a:round/>
            <a:headEnd len="sm" w="sm" type="none"/>
            <a:tailEnd len="sm" w="sm" type="none"/>
          </a:ln>
        </p:spPr>
      </p:cxnSp>
      <p:cxnSp>
        <p:nvCxnSpPr>
          <p:cNvPr id="288" name="Google Shape;288;p30"/>
          <p:cNvCxnSpPr/>
          <p:nvPr/>
        </p:nvCxnSpPr>
        <p:spPr>
          <a:xfrm>
            <a:off x="998545" y="3072440"/>
            <a:ext cx="3487500" cy="0"/>
          </a:xfrm>
          <a:prstGeom prst="straightConnector1">
            <a:avLst/>
          </a:prstGeom>
          <a:noFill/>
          <a:ln cap="flat" cmpd="sng" w="25400">
            <a:solidFill>
              <a:srgbClr val="000000"/>
            </a:solidFill>
            <a:prstDash val="dash"/>
            <a:round/>
            <a:headEnd len="sm" w="sm" type="none"/>
            <a:tailEnd len="sm" w="sm" type="none"/>
          </a:ln>
        </p:spPr>
      </p:cxnSp>
      <p:sp>
        <p:nvSpPr>
          <p:cNvPr id="289" name="Google Shape;289;p30"/>
          <p:cNvSpPr txBox="1"/>
          <p:nvPr>
            <p:ph idx="1" type="body"/>
          </p:nvPr>
        </p:nvSpPr>
        <p:spPr>
          <a:xfrm>
            <a:off x="119600" y="1730475"/>
            <a:ext cx="2464500" cy="1247100"/>
          </a:xfrm>
          <a:prstGeom prst="rect">
            <a:avLst/>
          </a:prstGeom>
          <a:solidFill>
            <a:srgbClr val="F3FAFF"/>
          </a:solidFill>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rPr lang="en" sz="1050">
                <a:solidFill>
                  <a:srgbClr val="505050"/>
                </a:solidFill>
                <a:latin typeface="Roboto Mono"/>
                <a:ea typeface="Roboto Mono"/>
                <a:cs typeface="Roboto Mono"/>
                <a:sym typeface="Roboto Mono"/>
              </a:rPr>
              <a:t>@b_thread</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b="1" lang="en" sz="1050">
                <a:solidFill>
                  <a:srgbClr val="700080"/>
                </a:solidFill>
                <a:latin typeface="Roboto Mono"/>
                <a:ea typeface="Roboto Mono"/>
                <a:cs typeface="Roboto Mono"/>
                <a:sym typeface="Roboto Mono"/>
              </a:rPr>
              <a:t>def</a:t>
            </a:r>
            <a:r>
              <a:rPr lang="en" sz="1050">
                <a:solidFill>
                  <a:srgbClr val="000000"/>
                </a:solidFill>
                <a:latin typeface="Roboto Mono"/>
                <a:ea typeface="Roboto Mono"/>
                <a:cs typeface="Roboto Mono"/>
                <a:sym typeface="Roboto Mono"/>
              </a:rPr>
              <a:t> </a:t>
            </a:r>
            <a:r>
              <a:rPr lang="en" sz="1050">
                <a:solidFill>
                  <a:srgbClr val="0000F0"/>
                </a:solidFill>
                <a:latin typeface="Roboto Mono"/>
                <a:ea typeface="Roboto Mono"/>
                <a:cs typeface="Roboto Mono"/>
                <a:sym typeface="Roboto Mono"/>
              </a:rPr>
              <a:t>add_hot</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for</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i</a:t>
            </a: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in</a:t>
            </a:r>
            <a:r>
              <a:rPr lang="en" sz="1050">
                <a:solidFill>
                  <a:srgbClr val="000000"/>
                </a:solidFill>
                <a:latin typeface="Roboto Mono"/>
                <a:ea typeface="Roboto Mono"/>
                <a:cs typeface="Roboto Mono"/>
                <a:sym typeface="Roboto Mono"/>
              </a:rPr>
              <a:t> </a:t>
            </a:r>
            <a:r>
              <a:rPr lang="en" sz="1050">
                <a:solidFill>
                  <a:srgbClr val="3000A0"/>
                </a:solidFill>
                <a:latin typeface="Roboto Mono"/>
                <a:ea typeface="Roboto Mono"/>
                <a:cs typeface="Roboto Mono"/>
                <a:sym typeface="Roboto Mono"/>
              </a:rPr>
              <a:t>range</a:t>
            </a:r>
            <a:r>
              <a:rPr lang="en" sz="1050">
                <a:solidFill>
                  <a:srgbClr val="000000"/>
                </a:solidFill>
                <a:latin typeface="Roboto Mono"/>
                <a:ea typeface="Roboto Mono"/>
                <a:cs typeface="Roboto Mono"/>
                <a:sym typeface="Roboto Mono"/>
              </a:rPr>
              <a:t>(</a:t>
            </a:r>
            <a:r>
              <a:rPr lang="en" sz="1050">
                <a:solidFill>
                  <a:srgbClr val="106040"/>
                </a:solidFill>
                <a:latin typeface="Roboto Mono"/>
                <a:ea typeface="Roboto Mono"/>
                <a:cs typeface="Roboto Mono"/>
                <a:sym typeface="Roboto Mono"/>
              </a:rPr>
              <a:t>3</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request</a:t>
            </a:r>
            <a:r>
              <a:rPr lang="en" sz="1050">
                <a:solidFill>
                  <a:srgbClr val="000000"/>
                </a:solidFill>
                <a:latin typeface="Roboto Mono"/>
                <a:ea typeface="Roboto Mono"/>
                <a:cs typeface="Roboto Mono"/>
                <a:sym typeface="Roboto Mono"/>
              </a:rPr>
              <a:t>: Hot}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p:txBody>
      </p:sp>
      <p:sp>
        <p:nvSpPr>
          <p:cNvPr id="290" name="Google Shape;290;p30"/>
          <p:cNvSpPr txBox="1"/>
          <p:nvPr>
            <p:ph idx="1" type="body"/>
          </p:nvPr>
        </p:nvSpPr>
        <p:spPr>
          <a:xfrm>
            <a:off x="2852650" y="1730475"/>
            <a:ext cx="2464500" cy="1247100"/>
          </a:xfrm>
          <a:prstGeom prst="rect">
            <a:avLst/>
          </a:prstGeom>
          <a:solidFill>
            <a:srgbClr val="F3FAFF"/>
          </a:solidFill>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rPr lang="en" sz="1050">
                <a:solidFill>
                  <a:srgbClr val="505050"/>
                </a:solidFill>
                <a:latin typeface="Roboto Mono"/>
                <a:ea typeface="Roboto Mono"/>
                <a:cs typeface="Roboto Mono"/>
                <a:sym typeface="Roboto Mono"/>
              </a:rPr>
              <a:t>@b_thread</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b="1" lang="en" sz="1050">
                <a:solidFill>
                  <a:srgbClr val="700080"/>
                </a:solidFill>
                <a:latin typeface="Roboto Mono"/>
                <a:ea typeface="Roboto Mono"/>
                <a:cs typeface="Roboto Mono"/>
                <a:sym typeface="Roboto Mono"/>
              </a:rPr>
              <a:t>def</a:t>
            </a:r>
            <a:r>
              <a:rPr lang="en" sz="1050">
                <a:solidFill>
                  <a:srgbClr val="000000"/>
                </a:solidFill>
                <a:latin typeface="Roboto Mono"/>
                <a:ea typeface="Roboto Mono"/>
                <a:cs typeface="Roboto Mono"/>
                <a:sym typeface="Roboto Mono"/>
              </a:rPr>
              <a:t> </a:t>
            </a:r>
            <a:r>
              <a:rPr lang="en" sz="1050">
                <a:solidFill>
                  <a:srgbClr val="0000F0"/>
                </a:solidFill>
                <a:latin typeface="Roboto Mono"/>
                <a:ea typeface="Roboto Mono"/>
                <a:cs typeface="Roboto Mono"/>
                <a:sym typeface="Roboto Mono"/>
              </a:rPr>
              <a:t>add_cold</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for</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i</a:t>
            </a: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in</a:t>
            </a:r>
            <a:r>
              <a:rPr lang="en" sz="1050">
                <a:solidFill>
                  <a:srgbClr val="000000"/>
                </a:solidFill>
                <a:latin typeface="Roboto Mono"/>
                <a:ea typeface="Roboto Mono"/>
                <a:cs typeface="Roboto Mono"/>
                <a:sym typeface="Roboto Mono"/>
              </a:rPr>
              <a:t> </a:t>
            </a:r>
            <a:r>
              <a:rPr lang="en" sz="1050">
                <a:solidFill>
                  <a:srgbClr val="3000A0"/>
                </a:solidFill>
                <a:latin typeface="Roboto Mono"/>
                <a:ea typeface="Roboto Mono"/>
                <a:cs typeface="Roboto Mono"/>
                <a:sym typeface="Roboto Mono"/>
              </a:rPr>
              <a:t>range</a:t>
            </a:r>
            <a:r>
              <a:rPr lang="en" sz="1050">
                <a:solidFill>
                  <a:srgbClr val="000000"/>
                </a:solidFill>
                <a:latin typeface="Roboto Mono"/>
                <a:ea typeface="Roboto Mono"/>
                <a:cs typeface="Roboto Mono"/>
                <a:sym typeface="Roboto Mono"/>
              </a:rPr>
              <a:t>(</a:t>
            </a:r>
            <a:r>
              <a:rPr lang="en" sz="1050">
                <a:solidFill>
                  <a:srgbClr val="106040"/>
                </a:solidFill>
                <a:latin typeface="Roboto Mono"/>
                <a:ea typeface="Roboto Mono"/>
                <a:cs typeface="Roboto Mono"/>
                <a:sym typeface="Roboto Mono"/>
              </a:rPr>
              <a:t>3</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request</a:t>
            </a:r>
            <a:r>
              <a:rPr lang="en" sz="1050">
                <a:solidFill>
                  <a:srgbClr val="000000"/>
                </a:solidFill>
                <a:latin typeface="Roboto Mono"/>
                <a:ea typeface="Roboto Mono"/>
                <a:cs typeface="Roboto Mono"/>
                <a:sym typeface="Roboto Mono"/>
              </a:rPr>
              <a:t>: Cold}</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p:txBody>
      </p:sp>
      <p:sp>
        <p:nvSpPr>
          <p:cNvPr id="291" name="Google Shape;291;p30"/>
          <p:cNvSpPr txBox="1"/>
          <p:nvPr>
            <p:ph idx="1" type="body"/>
          </p:nvPr>
        </p:nvSpPr>
        <p:spPr>
          <a:xfrm>
            <a:off x="973700" y="3167325"/>
            <a:ext cx="3487500" cy="1343400"/>
          </a:xfrm>
          <a:prstGeom prst="rect">
            <a:avLst/>
          </a:prstGeom>
          <a:solidFill>
            <a:srgbClr val="F3FAFF"/>
          </a:solidFill>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rPr lang="en" sz="1050">
                <a:solidFill>
                  <a:srgbClr val="505050"/>
                </a:solidFill>
                <a:latin typeface="Roboto Mono"/>
                <a:ea typeface="Roboto Mono"/>
                <a:cs typeface="Roboto Mono"/>
                <a:sym typeface="Roboto Mono"/>
              </a:rPr>
              <a:t>@b_thread</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b="1" lang="en" sz="1050">
                <a:solidFill>
                  <a:srgbClr val="700080"/>
                </a:solidFill>
                <a:latin typeface="Roboto Mono"/>
                <a:ea typeface="Roboto Mono"/>
                <a:cs typeface="Roboto Mono"/>
                <a:sym typeface="Roboto Mono"/>
              </a:rPr>
              <a:t>def</a:t>
            </a:r>
            <a:r>
              <a:rPr lang="en" sz="1050">
                <a:solidFill>
                  <a:srgbClr val="000000"/>
                </a:solidFill>
                <a:latin typeface="Roboto Mono"/>
                <a:ea typeface="Roboto Mono"/>
                <a:cs typeface="Roboto Mono"/>
                <a:sym typeface="Roboto Mono"/>
              </a:rPr>
              <a:t> </a:t>
            </a:r>
            <a:r>
              <a:rPr lang="en" sz="1050">
                <a:solidFill>
                  <a:srgbClr val="0000F0"/>
                </a:solidFill>
                <a:latin typeface="Roboto Mono"/>
                <a:ea typeface="Roboto Mono"/>
                <a:cs typeface="Roboto Mono"/>
                <a:sym typeface="Roboto Mono"/>
              </a:rPr>
              <a:t>control</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w</a:t>
            </a:r>
            <a:r>
              <a:rPr b="1" lang="en" sz="1050">
                <a:solidFill>
                  <a:srgbClr val="700080"/>
                </a:solidFill>
                <a:latin typeface="Roboto Mono"/>
                <a:ea typeface="Roboto Mono"/>
                <a:cs typeface="Roboto Mono"/>
                <a:sym typeface="Roboto Mono"/>
              </a:rPr>
              <a:t>hile True</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waitFor</a:t>
            </a:r>
            <a:r>
              <a:rPr lang="en" sz="1050">
                <a:solidFill>
                  <a:srgbClr val="000000"/>
                </a:solidFill>
                <a:latin typeface="Roboto Mono"/>
                <a:ea typeface="Roboto Mono"/>
                <a:cs typeface="Roboto Mono"/>
                <a:sym typeface="Roboto Mono"/>
              </a:rPr>
              <a:t>: Hot}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waitFor</a:t>
            </a:r>
            <a:r>
              <a:rPr lang="en" sz="1050">
                <a:solidFill>
                  <a:srgbClr val="000000"/>
                </a:solidFill>
                <a:latin typeface="Roboto Mono"/>
                <a:ea typeface="Roboto Mono"/>
                <a:cs typeface="Roboto Mono"/>
                <a:sym typeface="Roboto Mono"/>
              </a:rPr>
              <a:t>: Cold, </a:t>
            </a:r>
            <a:r>
              <a:rPr lang="en" sz="1050">
                <a:solidFill>
                  <a:srgbClr val="1AB1CD"/>
                </a:solidFill>
                <a:latin typeface="Roboto Mono"/>
                <a:ea typeface="Roboto Mono"/>
                <a:cs typeface="Roboto Mono"/>
                <a:sym typeface="Roboto Mono"/>
              </a:rPr>
              <a:t>block</a:t>
            </a:r>
            <a:r>
              <a:rPr lang="en" sz="1050">
                <a:solidFill>
                  <a:srgbClr val="000000"/>
                </a:solidFill>
                <a:latin typeface="Roboto Mono"/>
                <a:ea typeface="Roboto Mono"/>
                <a:cs typeface="Roboto Mono"/>
                <a:sym typeface="Roboto Mono"/>
              </a:rPr>
              <a:t>: Hot}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p:txBody>
      </p:sp>
      <p:pic>
        <p:nvPicPr>
          <p:cNvPr descr="http://www.kayakshed.com/client/images/full/NRS_Big_Basin_water_container300.jpg" id="292" name="Google Shape;292;p30"/>
          <p:cNvPicPr preferRelativeResize="0"/>
          <p:nvPr/>
        </p:nvPicPr>
        <p:blipFill rotWithShape="1">
          <a:blip r:embed="rId3">
            <a:alphaModFix/>
          </a:blip>
          <a:srcRect b="0" l="0" r="0" t="0"/>
          <a:stretch/>
        </p:blipFill>
        <p:spPr>
          <a:xfrm>
            <a:off x="7095522" y="1635587"/>
            <a:ext cx="942863" cy="743330"/>
          </a:xfrm>
          <a:prstGeom prst="rect">
            <a:avLst/>
          </a:prstGeom>
          <a:noFill/>
          <a:ln>
            <a:noFill/>
          </a:ln>
        </p:spPr>
      </p:pic>
      <p:pic>
        <p:nvPicPr>
          <p:cNvPr descr="http://www.aquabrand.com/photo/1965/lg-axor-montreux-pillar-tap-for-basins-hot-or-cold.jpg" id="293" name="Google Shape;293;p30"/>
          <p:cNvPicPr preferRelativeResize="0"/>
          <p:nvPr/>
        </p:nvPicPr>
        <p:blipFill rotWithShape="1">
          <a:blip r:embed="rId4">
            <a:alphaModFix/>
          </a:blip>
          <a:srcRect b="3842" l="7817" r="2737" t="4891"/>
          <a:stretch/>
        </p:blipFill>
        <p:spPr>
          <a:xfrm>
            <a:off x="7096786" y="1047548"/>
            <a:ext cx="429183" cy="389612"/>
          </a:xfrm>
          <a:prstGeom prst="rect">
            <a:avLst/>
          </a:prstGeom>
          <a:noFill/>
          <a:ln>
            <a:noFill/>
          </a:ln>
        </p:spPr>
      </p:pic>
      <p:pic>
        <p:nvPicPr>
          <p:cNvPr descr="http://www.aquabrand.com/photo/1965/lg-axor-montreux-pillar-tap-for-basins-hot-or-cold.jpg" id="294" name="Google Shape;294;p30"/>
          <p:cNvPicPr preferRelativeResize="0"/>
          <p:nvPr/>
        </p:nvPicPr>
        <p:blipFill rotWithShape="1">
          <a:blip r:embed="rId4">
            <a:alphaModFix/>
          </a:blip>
          <a:srcRect b="3842" l="7817" r="2737" t="4891"/>
          <a:stretch/>
        </p:blipFill>
        <p:spPr>
          <a:xfrm flipH="1">
            <a:off x="7625610" y="1047548"/>
            <a:ext cx="428453" cy="389612"/>
          </a:xfrm>
          <a:prstGeom prst="rect">
            <a:avLst/>
          </a:prstGeom>
          <a:noFill/>
          <a:ln>
            <a:noFill/>
          </a:ln>
        </p:spPr>
      </p:pic>
      <p:sp>
        <p:nvSpPr>
          <p:cNvPr id="295" name="Google Shape;295;p30"/>
          <p:cNvSpPr txBox="1"/>
          <p:nvPr/>
        </p:nvSpPr>
        <p:spPr>
          <a:xfrm>
            <a:off x="7843621" y="1386771"/>
            <a:ext cx="689700" cy="523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
                <a:solidFill>
                  <a:srgbClr val="000000"/>
                </a:solidFill>
                <a:latin typeface="Assistant"/>
                <a:ea typeface="Assistant"/>
                <a:cs typeface="Assistant"/>
                <a:sym typeface="Assistant"/>
              </a:rPr>
              <a:t>Cold</a:t>
            </a:r>
            <a:endParaRPr>
              <a:latin typeface="Assistant"/>
              <a:ea typeface="Assistant"/>
              <a:cs typeface="Assistant"/>
              <a:sym typeface="Assistant"/>
            </a:endParaRPr>
          </a:p>
          <a:p>
            <a:pPr indent="0" lvl="0" marL="0" marR="0" rtl="0" algn="ctr">
              <a:spcBef>
                <a:spcPts val="0"/>
              </a:spcBef>
              <a:spcAft>
                <a:spcPts val="0"/>
              </a:spcAft>
              <a:buNone/>
            </a:pPr>
            <a:r>
              <a:rPr lang="en">
                <a:solidFill>
                  <a:srgbClr val="000000"/>
                </a:solidFill>
                <a:latin typeface="Assistant"/>
                <a:ea typeface="Assistant"/>
                <a:cs typeface="Assistant"/>
                <a:sym typeface="Assistant"/>
              </a:rPr>
              <a:t>Water</a:t>
            </a:r>
            <a:endParaRPr>
              <a:solidFill>
                <a:srgbClr val="000000"/>
              </a:solidFill>
              <a:latin typeface="Assistant"/>
              <a:ea typeface="Assistant"/>
              <a:cs typeface="Assistant"/>
              <a:sym typeface="Assistant"/>
            </a:endParaRPr>
          </a:p>
        </p:txBody>
      </p:sp>
      <p:cxnSp>
        <p:nvCxnSpPr>
          <p:cNvPr id="296" name="Google Shape;296;p30"/>
          <p:cNvCxnSpPr/>
          <p:nvPr/>
        </p:nvCxnSpPr>
        <p:spPr>
          <a:xfrm>
            <a:off x="7697875" y="1352790"/>
            <a:ext cx="0" cy="510600"/>
          </a:xfrm>
          <a:prstGeom prst="straightConnector1">
            <a:avLst/>
          </a:prstGeom>
          <a:noFill/>
          <a:ln cap="flat" cmpd="sng" w="25400">
            <a:solidFill>
              <a:srgbClr val="00B0F0"/>
            </a:solidFill>
            <a:prstDash val="dot"/>
            <a:round/>
            <a:headEnd len="sm" w="sm" type="none"/>
            <a:tailEnd len="sm" w="sm" type="none"/>
          </a:ln>
          <a:effectLst>
            <a:outerShdw blurRad="63500" rotWithShape="0" dir="5400000" dist="25400">
              <a:srgbClr val="000000">
                <a:alpha val="42750"/>
              </a:srgbClr>
            </a:outerShdw>
          </a:effectLst>
        </p:spPr>
      </p:cxnSp>
      <p:sp>
        <p:nvSpPr>
          <p:cNvPr id="297" name="Google Shape;297;p30"/>
          <p:cNvSpPr txBox="1"/>
          <p:nvPr/>
        </p:nvSpPr>
        <p:spPr>
          <a:xfrm>
            <a:off x="6643726" y="1364125"/>
            <a:ext cx="689700" cy="523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
                <a:solidFill>
                  <a:srgbClr val="000000"/>
                </a:solidFill>
                <a:latin typeface="Assistant"/>
                <a:ea typeface="Assistant"/>
                <a:cs typeface="Assistant"/>
                <a:sym typeface="Assistant"/>
              </a:rPr>
              <a:t>Hot</a:t>
            </a:r>
            <a:endParaRPr>
              <a:latin typeface="Assistant"/>
              <a:ea typeface="Assistant"/>
              <a:cs typeface="Assistant"/>
              <a:sym typeface="Assistant"/>
            </a:endParaRPr>
          </a:p>
          <a:p>
            <a:pPr indent="0" lvl="0" marL="0" marR="0" rtl="0" algn="ctr">
              <a:spcBef>
                <a:spcPts val="0"/>
              </a:spcBef>
              <a:spcAft>
                <a:spcPts val="0"/>
              </a:spcAft>
              <a:buNone/>
            </a:pPr>
            <a:r>
              <a:rPr lang="en">
                <a:solidFill>
                  <a:srgbClr val="000000"/>
                </a:solidFill>
                <a:latin typeface="Assistant"/>
                <a:ea typeface="Assistant"/>
                <a:cs typeface="Assistant"/>
                <a:sym typeface="Assistant"/>
              </a:rPr>
              <a:t>Water</a:t>
            </a:r>
            <a:endParaRPr>
              <a:solidFill>
                <a:srgbClr val="000000"/>
              </a:solidFill>
              <a:latin typeface="Assistant"/>
              <a:ea typeface="Assistant"/>
              <a:cs typeface="Assistant"/>
              <a:sym typeface="Assistant"/>
            </a:endParaRPr>
          </a:p>
        </p:txBody>
      </p:sp>
      <p:cxnSp>
        <p:nvCxnSpPr>
          <p:cNvPr id="298" name="Google Shape;298;p30"/>
          <p:cNvCxnSpPr/>
          <p:nvPr/>
        </p:nvCxnSpPr>
        <p:spPr>
          <a:xfrm>
            <a:off x="7458669" y="1352790"/>
            <a:ext cx="0" cy="510600"/>
          </a:xfrm>
          <a:prstGeom prst="straightConnector1">
            <a:avLst/>
          </a:prstGeom>
          <a:noFill/>
          <a:ln cap="flat" cmpd="sng" w="25400">
            <a:solidFill>
              <a:srgbClr val="FF0000"/>
            </a:solidFill>
            <a:prstDash val="dot"/>
            <a:round/>
            <a:headEnd len="sm" w="sm" type="none"/>
            <a:tailEnd len="sm" w="sm" type="none"/>
          </a:ln>
          <a:effectLst>
            <a:outerShdw blurRad="63500" rotWithShape="0" dir="5400000" dist="25400">
              <a:srgbClr val="000000">
                <a:alpha val="42750"/>
              </a:srgbClr>
            </a:outerShdw>
          </a:effectLst>
        </p:spPr>
      </p:cxnSp>
      <p:sp>
        <p:nvSpPr>
          <p:cNvPr id="299" name="Google Shape;299;p30"/>
          <p:cNvSpPr txBox="1"/>
          <p:nvPr>
            <p:ph idx="1" type="body"/>
          </p:nvPr>
        </p:nvSpPr>
        <p:spPr>
          <a:xfrm>
            <a:off x="119600" y="1042100"/>
            <a:ext cx="6877500" cy="14970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rPr i="1" lang="en" sz="1700"/>
              <a:t>R3: “</a:t>
            </a:r>
            <a:r>
              <a:rPr i="1" lang="en" sz="1700">
                <a:solidFill>
                  <a:srgbClr val="0000FF"/>
                </a:solidFill>
              </a:rPr>
              <a:t>Cold</a:t>
            </a:r>
            <a:r>
              <a:rPr i="1" lang="en" sz="1700"/>
              <a:t> water should be poured between any two pouring of </a:t>
            </a:r>
            <a:r>
              <a:rPr i="1" lang="en" sz="1700">
                <a:solidFill>
                  <a:srgbClr val="FF0000"/>
                </a:solidFill>
              </a:rPr>
              <a:t>hot</a:t>
            </a:r>
            <a:r>
              <a:rPr i="1" lang="en" sz="1700"/>
              <a:t> water.”</a:t>
            </a:r>
            <a:endParaRPr i="1" sz="1700"/>
          </a:p>
          <a:p>
            <a:pPr indent="0" lvl="0" marL="0" rtl="0" algn="l">
              <a:spcBef>
                <a:spcPts val="800"/>
              </a:spcBef>
              <a:spcAft>
                <a:spcPts val="0"/>
              </a:spcAft>
              <a:buNone/>
            </a:pPr>
            <a:r>
              <a:t/>
            </a:r>
            <a:endParaRPr i="1" sz="1700"/>
          </a:p>
          <a:p>
            <a:pPr indent="0" lvl="0" marL="0" rtl="0" algn="l">
              <a:spcBef>
                <a:spcPts val="800"/>
              </a:spcBef>
              <a:spcAft>
                <a:spcPts val="0"/>
              </a:spcAft>
              <a:buNone/>
            </a:pPr>
            <a:r>
              <a:t/>
            </a:r>
            <a:endParaRPr i="1"/>
          </a:p>
        </p:txBody>
      </p:sp>
      <p:pic>
        <p:nvPicPr>
          <p:cNvPr id="300" name="Google Shape;300;p30"/>
          <p:cNvPicPr preferRelativeResize="0"/>
          <p:nvPr/>
        </p:nvPicPr>
        <p:blipFill rotWithShape="1">
          <a:blip r:embed="rId5">
            <a:alphaModFix/>
          </a:blip>
          <a:srcRect b="9414" l="27223" r="27319" t="21102"/>
          <a:stretch/>
        </p:blipFill>
        <p:spPr>
          <a:xfrm>
            <a:off x="6238626" y="2309925"/>
            <a:ext cx="2038275" cy="2336750"/>
          </a:xfrm>
          <a:prstGeom prst="rect">
            <a:avLst/>
          </a:prstGeom>
          <a:noFill/>
          <a:ln>
            <a:noFill/>
          </a:ln>
        </p:spPr>
      </p:pic>
      <p:sp>
        <p:nvSpPr>
          <p:cNvPr id="301" name="Google Shape;301;p30"/>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31"/>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Behavioral Programming (BP)</a:t>
            </a:r>
            <a:endParaRPr/>
          </a:p>
        </p:txBody>
      </p:sp>
      <p:pic>
        <p:nvPicPr>
          <p:cNvPr descr="http://www.kayakshed.com/client/images/full/NRS_Big_Basin_water_container300.jpg" id="307" name="Google Shape;307;p31"/>
          <p:cNvPicPr preferRelativeResize="0"/>
          <p:nvPr/>
        </p:nvPicPr>
        <p:blipFill rotWithShape="1">
          <a:blip r:embed="rId3">
            <a:alphaModFix/>
          </a:blip>
          <a:srcRect b="0" l="0" r="0" t="0"/>
          <a:stretch/>
        </p:blipFill>
        <p:spPr>
          <a:xfrm>
            <a:off x="6409722" y="1635587"/>
            <a:ext cx="942863" cy="743330"/>
          </a:xfrm>
          <a:prstGeom prst="rect">
            <a:avLst/>
          </a:prstGeom>
          <a:noFill/>
          <a:ln>
            <a:noFill/>
          </a:ln>
        </p:spPr>
      </p:pic>
      <p:pic>
        <p:nvPicPr>
          <p:cNvPr descr="http://www.aquabrand.com/photo/1965/lg-axor-montreux-pillar-tap-for-basins-hot-or-cold.jpg" id="308" name="Google Shape;308;p31"/>
          <p:cNvPicPr preferRelativeResize="0"/>
          <p:nvPr/>
        </p:nvPicPr>
        <p:blipFill rotWithShape="1">
          <a:blip r:embed="rId4">
            <a:alphaModFix/>
          </a:blip>
          <a:srcRect b="3842" l="7817" r="2737" t="4891"/>
          <a:stretch/>
        </p:blipFill>
        <p:spPr>
          <a:xfrm>
            <a:off x="6410986" y="1047548"/>
            <a:ext cx="429183" cy="389612"/>
          </a:xfrm>
          <a:prstGeom prst="rect">
            <a:avLst/>
          </a:prstGeom>
          <a:noFill/>
          <a:ln>
            <a:noFill/>
          </a:ln>
        </p:spPr>
      </p:pic>
      <p:pic>
        <p:nvPicPr>
          <p:cNvPr descr="http://www.aquabrand.com/photo/1965/lg-axor-montreux-pillar-tap-for-basins-hot-or-cold.jpg" id="309" name="Google Shape;309;p31"/>
          <p:cNvPicPr preferRelativeResize="0"/>
          <p:nvPr/>
        </p:nvPicPr>
        <p:blipFill rotWithShape="1">
          <a:blip r:embed="rId4">
            <a:alphaModFix/>
          </a:blip>
          <a:srcRect b="3842" l="7817" r="2737" t="4891"/>
          <a:stretch/>
        </p:blipFill>
        <p:spPr>
          <a:xfrm flipH="1">
            <a:off x="6939810" y="1047548"/>
            <a:ext cx="428453" cy="389612"/>
          </a:xfrm>
          <a:prstGeom prst="rect">
            <a:avLst/>
          </a:prstGeom>
          <a:noFill/>
          <a:ln>
            <a:noFill/>
          </a:ln>
        </p:spPr>
      </p:pic>
      <p:sp>
        <p:nvSpPr>
          <p:cNvPr id="310" name="Google Shape;310;p31"/>
          <p:cNvSpPr txBox="1"/>
          <p:nvPr/>
        </p:nvSpPr>
        <p:spPr>
          <a:xfrm>
            <a:off x="7157821" y="1386771"/>
            <a:ext cx="689700" cy="523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
                <a:solidFill>
                  <a:srgbClr val="000000"/>
                </a:solidFill>
                <a:latin typeface="Assistant"/>
                <a:ea typeface="Assistant"/>
                <a:cs typeface="Assistant"/>
                <a:sym typeface="Assistant"/>
              </a:rPr>
              <a:t>Cold</a:t>
            </a:r>
            <a:endParaRPr>
              <a:latin typeface="Assistant"/>
              <a:ea typeface="Assistant"/>
              <a:cs typeface="Assistant"/>
              <a:sym typeface="Assistant"/>
            </a:endParaRPr>
          </a:p>
          <a:p>
            <a:pPr indent="0" lvl="0" marL="0" marR="0" rtl="0" algn="ctr">
              <a:spcBef>
                <a:spcPts val="0"/>
              </a:spcBef>
              <a:spcAft>
                <a:spcPts val="0"/>
              </a:spcAft>
              <a:buNone/>
            </a:pPr>
            <a:r>
              <a:rPr lang="en">
                <a:solidFill>
                  <a:srgbClr val="000000"/>
                </a:solidFill>
                <a:latin typeface="Assistant"/>
                <a:ea typeface="Assistant"/>
                <a:cs typeface="Assistant"/>
                <a:sym typeface="Assistant"/>
              </a:rPr>
              <a:t>Water</a:t>
            </a:r>
            <a:endParaRPr>
              <a:solidFill>
                <a:srgbClr val="000000"/>
              </a:solidFill>
              <a:latin typeface="Assistant"/>
              <a:ea typeface="Assistant"/>
              <a:cs typeface="Assistant"/>
              <a:sym typeface="Assistant"/>
            </a:endParaRPr>
          </a:p>
        </p:txBody>
      </p:sp>
      <p:cxnSp>
        <p:nvCxnSpPr>
          <p:cNvPr id="311" name="Google Shape;311;p31"/>
          <p:cNvCxnSpPr/>
          <p:nvPr/>
        </p:nvCxnSpPr>
        <p:spPr>
          <a:xfrm>
            <a:off x="7012075" y="1352790"/>
            <a:ext cx="0" cy="510600"/>
          </a:xfrm>
          <a:prstGeom prst="straightConnector1">
            <a:avLst/>
          </a:prstGeom>
          <a:noFill/>
          <a:ln cap="flat" cmpd="sng" w="25400">
            <a:solidFill>
              <a:srgbClr val="00B0F0"/>
            </a:solidFill>
            <a:prstDash val="dot"/>
            <a:round/>
            <a:headEnd len="sm" w="sm" type="none"/>
            <a:tailEnd len="sm" w="sm" type="none"/>
          </a:ln>
          <a:effectLst>
            <a:outerShdw blurRad="63500" rotWithShape="0" dir="5400000" dist="25400">
              <a:srgbClr val="000000">
                <a:alpha val="42750"/>
              </a:srgbClr>
            </a:outerShdw>
          </a:effectLst>
        </p:spPr>
      </p:cxnSp>
      <p:sp>
        <p:nvSpPr>
          <p:cNvPr id="312" name="Google Shape;312;p31"/>
          <p:cNvSpPr txBox="1"/>
          <p:nvPr/>
        </p:nvSpPr>
        <p:spPr>
          <a:xfrm>
            <a:off x="5957926" y="1364125"/>
            <a:ext cx="689700" cy="523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
                <a:solidFill>
                  <a:srgbClr val="000000"/>
                </a:solidFill>
                <a:latin typeface="Assistant"/>
                <a:ea typeface="Assistant"/>
                <a:cs typeface="Assistant"/>
                <a:sym typeface="Assistant"/>
              </a:rPr>
              <a:t>Hot</a:t>
            </a:r>
            <a:endParaRPr>
              <a:latin typeface="Assistant"/>
              <a:ea typeface="Assistant"/>
              <a:cs typeface="Assistant"/>
              <a:sym typeface="Assistant"/>
            </a:endParaRPr>
          </a:p>
          <a:p>
            <a:pPr indent="0" lvl="0" marL="0" marR="0" rtl="0" algn="ctr">
              <a:spcBef>
                <a:spcPts val="0"/>
              </a:spcBef>
              <a:spcAft>
                <a:spcPts val="0"/>
              </a:spcAft>
              <a:buNone/>
            </a:pPr>
            <a:r>
              <a:rPr lang="en">
                <a:solidFill>
                  <a:srgbClr val="000000"/>
                </a:solidFill>
                <a:latin typeface="Assistant"/>
                <a:ea typeface="Assistant"/>
                <a:cs typeface="Assistant"/>
                <a:sym typeface="Assistant"/>
              </a:rPr>
              <a:t>Water</a:t>
            </a:r>
            <a:endParaRPr>
              <a:solidFill>
                <a:srgbClr val="000000"/>
              </a:solidFill>
              <a:latin typeface="Assistant"/>
              <a:ea typeface="Assistant"/>
              <a:cs typeface="Assistant"/>
              <a:sym typeface="Assistant"/>
            </a:endParaRPr>
          </a:p>
        </p:txBody>
      </p:sp>
      <p:cxnSp>
        <p:nvCxnSpPr>
          <p:cNvPr id="313" name="Google Shape;313;p31"/>
          <p:cNvCxnSpPr/>
          <p:nvPr/>
        </p:nvCxnSpPr>
        <p:spPr>
          <a:xfrm>
            <a:off x="6772869" y="1352790"/>
            <a:ext cx="0" cy="510600"/>
          </a:xfrm>
          <a:prstGeom prst="straightConnector1">
            <a:avLst/>
          </a:prstGeom>
          <a:noFill/>
          <a:ln cap="flat" cmpd="sng" w="25400">
            <a:solidFill>
              <a:srgbClr val="FF0000"/>
            </a:solidFill>
            <a:prstDash val="dot"/>
            <a:round/>
            <a:headEnd len="sm" w="sm" type="none"/>
            <a:tailEnd len="sm" w="sm" type="none"/>
          </a:ln>
          <a:effectLst>
            <a:outerShdw blurRad="63500" rotWithShape="0" dir="5400000" dist="25400">
              <a:srgbClr val="000000">
                <a:alpha val="42750"/>
              </a:srgbClr>
            </a:outerShdw>
          </a:effectLst>
        </p:spPr>
      </p:cxnSp>
      <p:cxnSp>
        <p:nvCxnSpPr>
          <p:cNvPr id="314" name="Google Shape;314;p31"/>
          <p:cNvCxnSpPr/>
          <p:nvPr/>
        </p:nvCxnSpPr>
        <p:spPr>
          <a:xfrm>
            <a:off x="2716400" y="1565450"/>
            <a:ext cx="2100" cy="1497000"/>
          </a:xfrm>
          <a:prstGeom prst="straightConnector1">
            <a:avLst/>
          </a:prstGeom>
          <a:noFill/>
          <a:ln cap="flat" cmpd="sng" w="25400">
            <a:solidFill>
              <a:srgbClr val="000000"/>
            </a:solidFill>
            <a:prstDash val="dash"/>
            <a:round/>
            <a:headEnd len="sm" w="sm" type="none"/>
            <a:tailEnd len="sm" w="sm" type="none"/>
          </a:ln>
        </p:spPr>
      </p:cxnSp>
      <p:cxnSp>
        <p:nvCxnSpPr>
          <p:cNvPr id="315" name="Google Shape;315;p31"/>
          <p:cNvCxnSpPr/>
          <p:nvPr/>
        </p:nvCxnSpPr>
        <p:spPr>
          <a:xfrm>
            <a:off x="998545" y="3072440"/>
            <a:ext cx="3487500" cy="0"/>
          </a:xfrm>
          <a:prstGeom prst="straightConnector1">
            <a:avLst/>
          </a:prstGeom>
          <a:noFill/>
          <a:ln cap="flat" cmpd="sng" w="25400">
            <a:solidFill>
              <a:srgbClr val="000000"/>
            </a:solidFill>
            <a:prstDash val="dash"/>
            <a:round/>
            <a:headEnd len="sm" w="sm" type="none"/>
            <a:tailEnd len="sm" w="sm" type="none"/>
          </a:ln>
        </p:spPr>
      </p:cxnSp>
      <p:sp>
        <p:nvSpPr>
          <p:cNvPr id="316" name="Google Shape;316;p31"/>
          <p:cNvSpPr txBox="1"/>
          <p:nvPr>
            <p:ph idx="1" type="body"/>
          </p:nvPr>
        </p:nvSpPr>
        <p:spPr>
          <a:xfrm>
            <a:off x="119600" y="1730475"/>
            <a:ext cx="2464500" cy="1247100"/>
          </a:xfrm>
          <a:prstGeom prst="rect">
            <a:avLst/>
          </a:prstGeom>
          <a:solidFill>
            <a:srgbClr val="F3FAFF"/>
          </a:solidFill>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rPr lang="en" sz="1050">
                <a:solidFill>
                  <a:srgbClr val="505050"/>
                </a:solidFill>
                <a:latin typeface="Roboto Mono"/>
                <a:ea typeface="Roboto Mono"/>
                <a:cs typeface="Roboto Mono"/>
                <a:sym typeface="Roboto Mono"/>
              </a:rPr>
              <a:t>@b_thread</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b="1" lang="en" sz="1050">
                <a:solidFill>
                  <a:srgbClr val="700080"/>
                </a:solidFill>
                <a:latin typeface="Roboto Mono"/>
                <a:ea typeface="Roboto Mono"/>
                <a:cs typeface="Roboto Mono"/>
                <a:sym typeface="Roboto Mono"/>
              </a:rPr>
              <a:t>def</a:t>
            </a:r>
            <a:r>
              <a:rPr lang="en" sz="1050">
                <a:solidFill>
                  <a:srgbClr val="000000"/>
                </a:solidFill>
                <a:latin typeface="Roboto Mono"/>
                <a:ea typeface="Roboto Mono"/>
                <a:cs typeface="Roboto Mono"/>
                <a:sym typeface="Roboto Mono"/>
              </a:rPr>
              <a:t> </a:t>
            </a:r>
            <a:r>
              <a:rPr lang="en" sz="1050">
                <a:solidFill>
                  <a:srgbClr val="0000F0"/>
                </a:solidFill>
                <a:latin typeface="Roboto Mono"/>
                <a:ea typeface="Roboto Mono"/>
                <a:cs typeface="Roboto Mono"/>
                <a:sym typeface="Roboto Mono"/>
              </a:rPr>
              <a:t>add_hot</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for</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i</a:t>
            </a: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in</a:t>
            </a:r>
            <a:r>
              <a:rPr lang="en" sz="1050">
                <a:solidFill>
                  <a:srgbClr val="000000"/>
                </a:solidFill>
                <a:latin typeface="Roboto Mono"/>
                <a:ea typeface="Roboto Mono"/>
                <a:cs typeface="Roboto Mono"/>
                <a:sym typeface="Roboto Mono"/>
              </a:rPr>
              <a:t> </a:t>
            </a:r>
            <a:r>
              <a:rPr lang="en" sz="1050">
                <a:solidFill>
                  <a:srgbClr val="3000A0"/>
                </a:solidFill>
                <a:latin typeface="Roboto Mono"/>
                <a:ea typeface="Roboto Mono"/>
                <a:cs typeface="Roboto Mono"/>
                <a:sym typeface="Roboto Mono"/>
              </a:rPr>
              <a:t>range</a:t>
            </a:r>
            <a:r>
              <a:rPr lang="en" sz="1050">
                <a:solidFill>
                  <a:srgbClr val="000000"/>
                </a:solidFill>
                <a:latin typeface="Roboto Mono"/>
                <a:ea typeface="Roboto Mono"/>
                <a:cs typeface="Roboto Mono"/>
                <a:sym typeface="Roboto Mono"/>
              </a:rPr>
              <a:t>(</a:t>
            </a:r>
            <a:r>
              <a:rPr lang="en" sz="1050">
                <a:solidFill>
                  <a:srgbClr val="106040"/>
                </a:solidFill>
                <a:latin typeface="Roboto Mono"/>
                <a:ea typeface="Roboto Mono"/>
                <a:cs typeface="Roboto Mono"/>
                <a:sym typeface="Roboto Mono"/>
              </a:rPr>
              <a:t>3</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request</a:t>
            </a:r>
            <a:r>
              <a:rPr lang="en" sz="1050">
                <a:solidFill>
                  <a:srgbClr val="000000"/>
                </a:solidFill>
                <a:latin typeface="Roboto Mono"/>
                <a:ea typeface="Roboto Mono"/>
                <a:cs typeface="Roboto Mono"/>
                <a:sym typeface="Roboto Mono"/>
              </a:rPr>
              <a:t>: Hot}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p:txBody>
      </p:sp>
      <p:sp>
        <p:nvSpPr>
          <p:cNvPr id="317" name="Google Shape;317;p31"/>
          <p:cNvSpPr txBox="1"/>
          <p:nvPr>
            <p:ph idx="1" type="body"/>
          </p:nvPr>
        </p:nvSpPr>
        <p:spPr>
          <a:xfrm>
            <a:off x="2852650" y="1730475"/>
            <a:ext cx="2464500" cy="1247100"/>
          </a:xfrm>
          <a:prstGeom prst="rect">
            <a:avLst/>
          </a:prstGeom>
          <a:solidFill>
            <a:srgbClr val="F3FAFF"/>
          </a:solidFill>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rPr lang="en" sz="1050">
                <a:solidFill>
                  <a:srgbClr val="505050"/>
                </a:solidFill>
                <a:latin typeface="Roboto Mono"/>
                <a:ea typeface="Roboto Mono"/>
                <a:cs typeface="Roboto Mono"/>
                <a:sym typeface="Roboto Mono"/>
              </a:rPr>
              <a:t>@b_thread</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b="1" lang="en" sz="1050">
                <a:solidFill>
                  <a:srgbClr val="700080"/>
                </a:solidFill>
                <a:latin typeface="Roboto Mono"/>
                <a:ea typeface="Roboto Mono"/>
                <a:cs typeface="Roboto Mono"/>
                <a:sym typeface="Roboto Mono"/>
              </a:rPr>
              <a:t>def</a:t>
            </a:r>
            <a:r>
              <a:rPr lang="en" sz="1050">
                <a:solidFill>
                  <a:srgbClr val="000000"/>
                </a:solidFill>
                <a:latin typeface="Roboto Mono"/>
                <a:ea typeface="Roboto Mono"/>
                <a:cs typeface="Roboto Mono"/>
                <a:sym typeface="Roboto Mono"/>
              </a:rPr>
              <a:t> </a:t>
            </a:r>
            <a:r>
              <a:rPr lang="en" sz="1050">
                <a:solidFill>
                  <a:srgbClr val="0000F0"/>
                </a:solidFill>
                <a:latin typeface="Roboto Mono"/>
                <a:ea typeface="Roboto Mono"/>
                <a:cs typeface="Roboto Mono"/>
                <a:sym typeface="Roboto Mono"/>
              </a:rPr>
              <a:t>add_cold</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for</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i</a:t>
            </a: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in</a:t>
            </a:r>
            <a:r>
              <a:rPr lang="en" sz="1050">
                <a:solidFill>
                  <a:srgbClr val="000000"/>
                </a:solidFill>
                <a:latin typeface="Roboto Mono"/>
                <a:ea typeface="Roboto Mono"/>
                <a:cs typeface="Roboto Mono"/>
                <a:sym typeface="Roboto Mono"/>
              </a:rPr>
              <a:t> </a:t>
            </a:r>
            <a:r>
              <a:rPr lang="en" sz="1050">
                <a:solidFill>
                  <a:srgbClr val="3000A0"/>
                </a:solidFill>
                <a:latin typeface="Roboto Mono"/>
                <a:ea typeface="Roboto Mono"/>
                <a:cs typeface="Roboto Mono"/>
                <a:sym typeface="Roboto Mono"/>
              </a:rPr>
              <a:t>range</a:t>
            </a:r>
            <a:r>
              <a:rPr lang="en" sz="1050">
                <a:solidFill>
                  <a:srgbClr val="000000"/>
                </a:solidFill>
                <a:latin typeface="Roboto Mono"/>
                <a:ea typeface="Roboto Mono"/>
                <a:cs typeface="Roboto Mono"/>
                <a:sym typeface="Roboto Mono"/>
              </a:rPr>
              <a:t>(</a:t>
            </a:r>
            <a:r>
              <a:rPr lang="en" sz="1050">
                <a:solidFill>
                  <a:srgbClr val="106040"/>
                </a:solidFill>
                <a:latin typeface="Roboto Mono"/>
                <a:ea typeface="Roboto Mono"/>
                <a:cs typeface="Roboto Mono"/>
                <a:sym typeface="Roboto Mono"/>
              </a:rPr>
              <a:t>3</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request</a:t>
            </a:r>
            <a:r>
              <a:rPr lang="en" sz="1050">
                <a:solidFill>
                  <a:srgbClr val="000000"/>
                </a:solidFill>
                <a:latin typeface="Roboto Mono"/>
                <a:ea typeface="Roboto Mono"/>
                <a:cs typeface="Roboto Mono"/>
                <a:sym typeface="Roboto Mono"/>
              </a:rPr>
              <a:t>: Cold}</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p:txBody>
      </p:sp>
      <p:sp>
        <p:nvSpPr>
          <p:cNvPr id="318" name="Google Shape;318;p31"/>
          <p:cNvSpPr txBox="1"/>
          <p:nvPr>
            <p:ph idx="1" type="body"/>
          </p:nvPr>
        </p:nvSpPr>
        <p:spPr>
          <a:xfrm>
            <a:off x="973700" y="3167325"/>
            <a:ext cx="3487500" cy="1343400"/>
          </a:xfrm>
          <a:prstGeom prst="rect">
            <a:avLst/>
          </a:prstGeom>
          <a:solidFill>
            <a:srgbClr val="F3FAFF"/>
          </a:solidFill>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rPr lang="en" sz="1050">
                <a:solidFill>
                  <a:srgbClr val="505050"/>
                </a:solidFill>
                <a:latin typeface="Roboto Mono"/>
                <a:ea typeface="Roboto Mono"/>
                <a:cs typeface="Roboto Mono"/>
                <a:sym typeface="Roboto Mono"/>
              </a:rPr>
              <a:t>@b_thread</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b="1" lang="en" sz="1050">
                <a:solidFill>
                  <a:srgbClr val="700080"/>
                </a:solidFill>
                <a:latin typeface="Roboto Mono"/>
                <a:ea typeface="Roboto Mono"/>
                <a:cs typeface="Roboto Mono"/>
                <a:sym typeface="Roboto Mono"/>
              </a:rPr>
              <a:t>def</a:t>
            </a:r>
            <a:r>
              <a:rPr lang="en" sz="1050">
                <a:solidFill>
                  <a:srgbClr val="000000"/>
                </a:solidFill>
                <a:latin typeface="Roboto Mono"/>
                <a:ea typeface="Roboto Mono"/>
                <a:cs typeface="Roboto Mono"/>
                <a:sym typeface="Roboto Mono"/>
              </a:rPr>
              <a:t> </a:t>
            </a:r>
            <a:r>
              <a:rPr lang="en" sz="1050">
                <a:solidFill>
                  <a:srgbClr val="0000F0"/>
                </a:solidFill>
                <a:latin typeface="Roboto Mono"/>
                <a:ea typeface="Roboto Mono"/>
                <a:cs typeface="Roboto Mono"/>
                <a:sym typeface="Roboto Mono"/>
              </a:rPr>
              <a:t>control</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While True</a:t>
            </a:r>
            <a:r>
              <a:rPr lang="en" sz="1050">
                <a:solidFill>
                  <a:srgbClr val="000000"/>
                </a:solidFill>
                <a:latin typeface="Roboto Mono"/>
                <a:ea typeface="Roboto Mono"/>
                <a:cs typeface="Roboto Mono"/>
                <a:sym typeface="Roboto Mono"/>
              </a:rPr>
              <a: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waitFor</a:t>
            </a:r>
            <a:r>
              <a:rPr lang="en" sz="1050">
                <a:solidFill>
                  <a:srgbClr val="000000"/>
                </a:solidFill>
                <a:latin typeface="Roboto Mono"/>
                <a:ea typeface="Roboto Mono"/>
                <a:cs typeface="Roboto Mono"/>
                <a:sym typeface="Roboto Mono"/>
              </a:rPr>
              <a:t>: Hot}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None/>
            </a:pPr>
            <a:r>
              <a:rPr lang="en" sz="1050">
                <a:solidFill>
                  <a:srgbClr val="000000"/>
                </a:solidFill>
                <a:latin typeface="Roboto Mono"/>
                <a:ea typeface="Roboto Mono"/>
                <a:cs typeface="Roboto Mono"/>
                <a:sym typeface="Roboto Mono"/>
              </a:rPr>
              <a:t>        </a:t>
            </a:r>
            <a:r>
              <a:rPr b="1" lang="en" sz="1050">
                <a:solidFill>
                  <a:srgbClr val="700080"/>
                </a:solidFill>
                <a:latin typeface="Roboto Mono"/>
                <a:ea typeface="Roboto Mono"/>
                <a:cs typeface="Roboto Mono"/>
                <a:sym typeface="Roboto Mono"/>
              </a:rPr>
              <a:t>yield</a:t>
            </a:r>
            <a:r>
              <a:rPr lang="en" sz="1050">
                <a:solidFill>
                  <a:srgbClr val="000000"/>
                </a:solidFill>
                <a:latin typeface="Roboto Mono"/>
                <a:ea typeface="Roboto Mono"/>
                <a:cs typeface="Roboto Mono"/>
                <a:sym typeface="Roboto Mono"/>
              </a:rPr>
              <a:t> {</a:t>
            </a:r>
            <a:r>
              <a:rPr lang="en" sz="1050">
                <a:solidFill>
                  <a:srgbClr val="1AB1CD"/>
                </a:solidFill>
                <a:latin typeface="Roboto Mono"/>
                <a:ea typeface="Roboto Mono"/>
                <a:cs typeface="Roboto Mono"/>
                <a:sym typeface="Roboto Mono"/>
              </a:rPr>
              <a:t>waitFor</a:t>
            </a:r>
            <a:r>
              <a:rPr lang="en" sz="1050">
                <a:solidFill>
                  <a:srgbClr val="000000"/>
                </a:solidFill>
                <a:latin typeface="Roboto Mono"/>
                <a:ea typeface="Roboto Mono"/>
                <a:cs typeface="Roboto Mono"/>
                <a:sym typeface="Roboto Mono"/>
              </a:rPr>
              <a:t>: Cold, </a:t>
            </a:r>
            <a:r>
              <a:rPr lang="en" sz="1050">
                <a:solidFill>
                  <a:srgbClr val="1AB1CD"/>
                </a:solidFill>
                <a:latin typeface="Roboto Mono"/>
                <a:ea typeface="Roboto Mono"/>
                <a:cs typeface="Roboto Mono"/>
                <a:sym typeface="Roboto Mono"/>
              </a:rPr>
              <a:t>block</a:t>
            </a:r>
            <a:r>
              <a:rPr lang="en" sz="1050">
                <a:solidFill>
                  <a:srgbClr val="000000"/>
                </a:solidFill>
                <a:latin typeface="Roboto Mono"/>
                <a:ea typeface="Roboto Mono"/>
                <a:cs typeface="Roboto Mono"/>
                <a:sym typeface="Roboto Mono"/>
              </a:rPr>
              <a:t>: Hot}</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a:p>
            <a:pPr indent="0" lvl="0" marL="0" rtl="0" algn="l">
              <a:lnSpc>
                <a:spcPct val="100000"/>
              </a:lnSpc>
              <a:spcBef>
                <a:spcPts val="800"/>
              </a:spcBef>
              <a:spcAft>
                <a:spcPts val="0"/>
              </a:spcAft>
              <a:buSzPts val="275"/>
              <a:buNone/>
            </a:pPr>
            <a:r>
              <a:t/>
            </a:r>
            <a:endParaRPr sz="1050">
              <a:solidFill>
                <a:srgbClr val="000000"/>
              </a:solidFill>
              <a:latin typeface="Roboto Mono"/>
              <a:ea typeface="Roboto Mono"/>
              <a:cs typeface="Roboto Mono"/>
              <a:sym typeface="Roboto Mono"/>
            </a:endParaRPr>
          </a:p>
        </p:txBody>
      </p:sp>
      <p:sp>
        <p:nvSpPr>
          <p:cNvPr id="319" name="Google Shape;319;p31"/>
          <p:cNvSpPr txBox="1"/>
          <p:nvPr/>
        </p:nvSpPr>
        <p:spPr>
          <a:xfrm>
            <a:off x="6116488" y="2339388"/>
            <a:ext cx="890400" cy="1466100"/>
          </a:xfrm>
          <a:prstGeom prst="rect">
            <a:avLst/>
          </a:prstGeom>
          <a:solidFill>
            <a:srgbClr val="F2FB79"/>
          </a:solidFill>
          <a:ln cap="flat" cmpd="sng" w="9525">
            <a:solidFill>
              <a:srgbClr val="000000"/>
            </a:solidFill>
            <a:prstDash val="solid"/>
            <a:round/>
            <a:headEnd len="sm" w="sm" type="none"/>
            <a:tailEnd len="sm" w="sm" type="none"/>
          </a:ln>
          <a:effectLst>
            <a:outerShdw blurRad="63500" rotWithShape="0" dir="5400000" dist="25400">
              <a:srgbClr val="000000">
                <a:alpha val="42750"/>
              </a:srgbClr>
            </a:outerShdw>
          </a:effectLst>
        </p:spPr>
        <p:txBody>
          <a:bodyPr anchorCtr="0" anchor="t" bIns="64050" lIns="128100" spcFirstLastPara="1" rIns="128100" wrap="square" tIns="64050">
            <a:noAutofit/>
          </a:bodyPr>
          <a:lstStyle/>
          <a:p>
            <a:pPr indent="0" lvl="0" marL="0" marR="0" rtl="0" algn="l">
              <a:spcBef>
                <a:spcPts val="0"/>
              </a:spcBef>
              <a:spcAft>
                <a:spcPts val="0"/>
              </a:spcAft>
              <a:buNone/>
            </a:pPr>
            <a:r>
              <a:rPr lang="en" sz="1300">
                <a:latin typeface="Consolas"/>
                <a:ea typeface="Consolas"/>
                <a:cs typeface="Consolas"/>
                <a:sym typeface="Consolas"/>
              </a:rPr>
              <a:t>   </a:t>
            </a:r>
            <a:r>
              <a:rPr lang="en" sz="1300">
                <a:solidFill>
                  <a:srgbClr val="000000"/>
                </a:solidFill>
                <a:latin typeface="Consolas"/>
                <a:ea typeface="Consolas"/>
                <a:cs typeface="Consolas"/>
                <a:sym typeface="Consolas"/>
              </a:rPr>
              <a:t>Hot</a:t>
            </a:r>
            <a:endParaRPr sz="1300">
              <a:solidFill>
                <a:srgbClr val="000000"/>
              </a:solidFill>
              <a:latin typeface="Consolas"/>
              <a:ea typeface="Consolas"/>
              <a:cs typeface="Consolas"/>
              <a:sym typeface="Consolas"/>
            </a:endParaRPr>
          </a:p>
          <a:p>
            <a:pPr indent="0" lvl="0" marL="0" marR="0" rtl="0" algn="l">
              <a:spcBef>
                <a:spcPts val="0"/>
              </a:spcBef>
              <a:spcAft>
                <a:spcPts val="0"/>
              </a:spcAft>
              <a:buNone/>
            </a:pPr>
            <a:r>
              <a:rPr lang="en" sz="1300">
                <a:solidFill>
                  <a:srgbClr val="000000"/>
                </a:solidFill>
                <a:latin typeface="Consolas"/>
                <a:ea typeface="Consolas"/>
                <a:cs typeface="Consolas"/>
                <a:sym typeface="Consolas"/>
              </a:rPr>
              <a:t>Cold</a:t>
            </a:r>
            <a:endParaRPr sz="1300">
              <a:latin typeface="Consolas"/>
              <a:ea typeface="Consolas"/>
              <a:cs typeface="Consolas"/>
              <a:sym typeface="Consolas"/>
            </a:endParaRPr>
          </a:p>
          <a:p>
            <a:pPr indent="0" lvl="0" marL="0" rtl="0" algn="l">
              <a:spcBef>
                <a:spcPts val="0"/>
              </a:spcBef>
              <a:spcAft>
                <a:spcPts val="0"/>
              </a:spcAft>
              <a:buNone/>
            </a:pPr>
            <a:r>
              <a:rPr lang="en" sz="1300">
                <a:latin typeface="Consolas"/>
                <a:ea typeface="Consolas"/>
                <a:cs typeface="Consolas"/>
                <a:sym typeface="Consolas"/>
              </a:rPr>
              <a:t>Cold</a:t>
            </a:r>
            <a:endParaRPr sz="1300">
              <a:solidFill>
                <a:srgbClr val="000000"/>
              </a:solidFill>
              <a:latin typeface="Consolas"/>
              <a:ea typeface="Consolas"/>
              <a:cs typeface="Consolas"/>
              <a:sym typeface="Consolas"/>
            </a:endParaRPr>
          </a:p>
          <a:p>
            <a:pPr indent="0" lvl="0" marL="0" rtl="0" algn="l">
              <a:spcBef>
                <a:spcPts val="0"/>
              </a:spcBef>
              <a:spcAft>
                <a:spcPts val="0"/>
              </a:spcAft>
              <a:buNone/>
            </a:pPr>
            <a:r>
              <a:rPr lang="en" sz="1300">
                <a:latin typeface="Consolas"/>
                <a:ea typeface="Consolas"/>
                <a:cs typeface="Consolas"/>
                <a:sym typeface="Consolas"/>
              </a:rPr>
              <a:t>   Hot</a:t>
            </a:r>
            <a:endParaRPr sz="1300">
              <a:solidFill>
                <a:srgbClr val="000000"/>
              </a:solidFill>
              <a:latin typeface="Consolas"/>
              <a:ea typeface="Consolas"/>
              <a:cs typeface="Consolas"/>
              <a:sym typeface="Consolas"/>
            </a:endParaRPr>
          </a:p>
          <a:p>
            <a:pPr indent="0" lvl="0" marL="0" rtl="0" algn="l">
              <a:spcBef>
                <a:spcPts val="0"/>
              </a:spcBef>
              <a:spcAft>
                <a:spcPts val="0"/>
              </a:spcAft>
              <a:buNone/>
            </a:pPr>
            <a:r>
              <a:rPr lang="en" sz="1300">
                <a:latin typeface="Consolas"/>
                <a:ea typeface="Consolas"/>
                <a:cs typeface="Consolas"/>
                <a:sym typeface="Consolas"/>
              </a:rPr>
              <a:t>Cold</a:t>
            </a:r>
            <a:endParaRPr sz="1300">
              <a:latin typeface="Consolas"/>
              <a:ea typeface="Consolas"/>
              <a:cs typeface="Consolas"/>
              <a:sym typeface="Consolas"/>
            </a:endParaRPr>
          </a:p>
          <a:p>
            <a:pPr indent="0" lvl="0" marL="0" marR="0" rtl="0" algn="l">
              <a:spcBef>
                <a:spcPts val="0"/>
              </a:spcBef>
              <a:spcAft>
                <a:spcPts val="0"/>
              </a:spcAft>
              <a:buNone/>
            </a:pPr>
            <a:r>
              <a:rPr lang="en" sz="1300">
                <a:latin typeface="Consolas"/>
                <a:ea typeface="Consolas"/>
                <a:cs typeface="Consolas"/>
                <a:sym typeface="Consolas"/>
              </a:rPr>
              <a:t>   Hot</a:t>
            </a:r>
            <a:endParaRPr sz="1300">
              <a:solidFill>
                <a:srgbClr val="000000"/>
              </a:solidFill>
              <a:latin typeface="Consolas"/>
              <a:ea typeface="Consolas"/>
              <a:cs typeface="Consolas"/>
              <a:sym typeface="Consolas"/>
            </a:endParaRPr>
          </a:p>
          <a:p>
            <a:pPr indent="0" lvl="0" marL="0" marR="0" rtl="0" algn="l">
              <a:spcBef>
                <a:spcPts val="0"/>
              </a:spcBef>
              <a:spcAft>
                <a:spcPts val="0"/>
              </a:spcAft>
              <a:buNone/>
            </a:pPr>
            <a:r>
              <a:rPr lang="en" sz="1300">
                <a:solidFill>
                  <a:srgbClr val="000000"/>
                </a:solidFill>
                <a:latin typeface="Consolas"/>
                <a:ea typeface="Consolas"/>
                <a:cs typeface="Consolas"/>
                <a:sym typeface="Consolas"/>
              </a:rPr>
              <a:t>  </a:t>
            </a:r>
            <a:br>
              <a:rPr lang="en" sz="1300">
                <a:solidFill>
                  <a:srgbClr val="000000"/>
                </a:solidFill>
                <a:latin typeface="Consolas"/>
                <a:ea typeface="Consolas"/>
                <a:cs typeface="Consolas"/>
                <a:sym typeface="Consolas"/>
              </a:rPr>
            </a:br>
            <a:br>
              <a:rPr lang="en" sz="1300">
                <a:solidFill>
                  <a:srgbClr val="000000"/>
                </a:solidFill>
                <a:latin typeface="Consolas"/>
                <a:ea typeface="Consolas"/>
                <a:cs typeface="Consolas"/>
                <a:sym typeface="Consolas"/>
              </a:rPr>
            </a:br>
            <a:br>
              <a:rPr lang="en" sz="1300">
                <a:solidFill>
                  <a:srgbClr val="000000"/>
                </a:solidFill>
                <a:latin typeface="Consolas"/>
                <a:ea typeface="Consolas"/>
                <a:cs typeface="Consolas"/>
                <a:sym typeface="Consolas"/>
              </a:rPr>
            </a:br>
            <a:br>
              <a:rPr lang="en" sz="1300">
                <a:solidFill>
                  <a:srgbClr val="000000"/>
                </a:solidFill>
                <a:latin typeface="Consolas"/>
                <a:ea typeface="Consolas"/>
                <a:cs typeface="Consolas"/>
                <a:sym typeface="Consolas"/>
              </a:rPr>
            </a:br>
            <a:endParaRPr sz="1300">
              <a:solidFill>
                <a:srgbClr val="000000"/>
              </a:solidFill>
              <a:latin typeface="Consolas"/>
              <a:ea typeface="Consolas"/>
              <a:cs typeface="Consolas"/>
              <a:sym typeface="Consolas"/>
            </a:endParaRPr>
          </a:p>
          <a:p>
            <a:pPr indent="0" lvl="0" marL="0" marR="0" rtl="0" algn="l">
              <a:spcBef>
                <a:spcPts val="0"/>
              </a:spcBef>
              <a:spcAft>
                <a:spcPts val="0"/>
              </a:spcAft>
              <a:buNone/>
            </a:pPr>
            <a:r>
              <a:t/>
            </a:r>
            <a:endParaRPr sz="1300">
              <a:solidFill>
                <a:srgbClr val="000000"/>
              </a:solidFill>
              <a:latin typeface="Consolas"/>
              <a:ea typeface="Consolas"/>
              <a:cs typeface="Consolas"/>
              <a:sym typeface="Consolas"/>
            </a:endParaRPr>
          </a:p>
        </p:txBody>
      </p:sp>
      <p:sp>
        <p:nvSpPr>
          <p:cNvPr id="320" name="Google Shape;320;p31"/>
          <p:cNvSpPr txBox="1"/>
          <p:nvPr/>
        </p:nvSpPr>
        <p:spPr>
          <a:xfrm>
            <a:off x="8403900" y="2490225"/>
            <a:ext cx="4284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200">
                <a:solidFill>
                  <a:schemeClr val="accent2"/>
                </a:solidFill>
                <a:latin typeface="Assistant"/>
                <a:ea typeface="Assistant"/>
                <a:cs typeface="Assistant"/>
                <a:sym typeface="Assistant"/>
              </a:rPr>
              <a:t>?</a:t>
            </a:r>
            <a:endParaRPr b="1" sz="3200">
              <a:solidFill>
                <a:schemeClr val="accent2"/>
              </a:solidFill>
              <a:latin typeface="Assistant"/>
              <a:ea typeface="Assistant"/>
              <a:cs typeface="Assistant"/>
              <a:sym typeface="Assistant"/>
            </a:endParaRPr>
          </a:p>
        </p:txBody>
      </p:sp>
      <p:sp>
        <p:nvSpPr>
          <p:cNvPr id="321" name="Google Shape;321;p31"/>
          <p:cNvSpPr txBox="1"/>
          <p:nvPr/>
        </p:nvSpPr>
        <p:spPr>
          <a:xfrm>
            <a:off x="7793175" y="2279025"/>
            <a:ext cx="4284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200">
                <a:solidFill>
                  <a:schemeClr val="accent2"/>
                </a:solidFill>
                <a:latin typeface="Assistant"/>
                <a:ea typeface="Assistant"/>
                <a:cs typeface="Assistant"/>
                <a:sym typeface="Assistant"/>
              </a:rPr>
              <a:t>?</a:t>
            </a:r>
            <a:endParaRPr b="1" sz="3200">
              <a:solidFill>
                <a:schemeClr val="accent2"/>
              </a:solidFill>
              <a:latin typeface="Assistant"/>
              <a:ea typeface="Assistant"/>
              <a:cs typeface="Assistant"/>
              <a:sym typeface="Assistant"/>
            </a:endParaRPr>
          </a:p>
        </p:txBody>
      </p:sp>
      <p:sp>
        <p:nvSpPr>
          <p:cNvPr id="322" name="Google Shape;322;p31"/>
          <p:cNvSpPr txBox="1"/>
          <p:nvPr/>
        </p:nvSpPr>
        <p:spPr>
          <a:xfrm>
            <a:off x="6796763" y="2632638"/>
            <a:ext cx="890400" cy="1466100"/>
          </a:xfrm>
          <a:prstGeom prst="rect">
            <a:avLst/>
          </a:prstGeom>
          <a:solidFill>
            <a:srgbClr val="F2FB79"/>
          </a:solidFill>
          <a:ln cap="flat" cmpd="sng" w="9525">
            <a:solidFill>
              <a:srgbClr val="000000"/>
            </a:solidFill>
            <a:prstDash val="solid"/>
            <a:round/>
            <a:headEnd len="sm" w="sm" type="none"/>
            <a:tailEnd len="sm" w="sm" type="none"/>
          </a:ln>
          <a:effectLst>
            <a:outerShdw blurRad="63500" rotWithShape="0" dir="5400000" dist="25400">
              <a:srgbClr val="000000">
                <a:alpha val="42750"/>
              </a:srgbClr>
            </a:outerShdw>
          </a:effectLst>
        </p:spPr>
        <p:txBody>
          <a:bodyPr anchorCtr="0" anchor="t" bIns="64050" lIns="128100" spcFirstLastPara="1" rIns="128100" wrap="square" tIns="64050">
            <a:noAutofit/>
          </a:bodyPr>
          <a:lstStyle/>
          <a:p>
            <a:pPr indent="0" lvl="0" marL="0" marR="0" rtl="0" algn="l">
              <a:spcBef>
                <a:spcPts val="0"/>
              </a:spcBef>
              <a:spcAft>
                <a:spcPts val="0"/>
              </a:spcAft>
              <a:buNone/>
            </a:pPr>
            <a:r>
              <a:rPr lang="en" sz="1300">
                <a:solidFill>
                  <a:srgbClr val="000000"/>
                </a:solidFill>
                <a:latin typeface="Consolas"/>
                <a:ea typeface="Consolas"/>
                <a:cs typeface="Consolas"/>
                <a:sym typeface="Consolas"/>
              </a:rPr>
              <a:t>Cold</a:t>
            </a:r>
            <a:br>
              <a:rPr lang="en" sz="1300">
                <a:solidFill>
                  <a:srgbClr val="000000"/>
                </a:solidFill>
                <a:latin typeface="Consolas"/>
                <a:ea typeface="Consolas"/>
                <a:cs typeface="Consolas"/>
                <a:sym typeface="Consolas"/>
              </a:rPr>
            </a:br>
            <a:r>
              <a:rPr lang="en" sz="1300">
                <a:solidFill>
                  <a:srgbClr val="000000"/>
                </a:solidFill>
                <a:latin typeface="Consolas"/>
                <a:ea typeface="Consolas"/>
                <a:cs typeface="Consolas"/>
                <a:sym typeface="Consolas"/>
              </a:rPr>
              <a:t>   Hot</a:t>
            </a:r>
            <a:endParaRPr sz="1300">
              <a:solidFill>
                <a:srgbClr val="000000"/>
              </a:solidFill>
              <a:latin typeface="Consolas"/>
              <a:ea typeface="Consolas"/>
              <a:cs typeface="Consolas"/>
              <a:sym typeface="Consolas"/>
            </a:endParaRPr>
          </a:p>
          <a:p>
            <a:pPr indent="0" lvl="0" marL="0" marR="0" rtl="0" algn="l">
              <a:spcBef>
                <a:spcPts val="0"/>
              </a:spcBef>
              <a:spcAft>
                <a:spcPts val="0"/>
              </a:spcAft>
              <a:buNone/>
            </a:pPr>
            <a:r>
              <a:rPr lang="en" sz="1300">
                <a:solidFill>
                  <a:srgbClr val="000000"/>
                </a:solidFill>
                <a:latin typeface="Consolas"/>
                <a:ea typeface="Consolas"/>
                <a:cs typeface="Consolas"/>
                <a:sym typeface="Consolas"/>
              </a:rPr>
              <a:t>Cold</a:t>
            </a:r>
            <a:br>
              <a:rPr lang="en" sz="1300">
                <a:solidFill>
                  <a:srgbClr val="000000"/>
                </a:solidFill>
                <a:latin typeface="Consolas"/>
                <a:ea typeface="Consolas"/>
                <a:cs typeface="Consolas"/>
                <a:sym typeface="Consolas"/>
              </a:rPr>
            </a:br>
            <a:r>
              <a:rPr lang="en" sz="1300">
                <a:solidFill>
                  <a:srgbClr val="000000"/>
                </a:solidFill>
                <a:latin typeface="Consolas"/>
                <a:ea typeface="Consolas"/>
                <a:cs typeface="Consolas"/>
                <a:sym typeface="Consolas"/>
              </a:rPr>
              <a:t>   Hot</a:t>
            </a:r>
            <a:endParaRPr sz="1300">
              <a:solidFill>
                <a:srgbClr val="000000"/>
              </a:solidFill>
              <a:latin typeface="Consolas"/>
              <a:ea typeface="Consolas"/>
              <a:cs typeface="Consolas"/>
              <a:sym typeface="Consolas"/>
            </a:endParaRPr>
          </a:p>
          <a:p>
            <a:pPr indent="0" lvl="0" marL="0" marR="0" rtl="0" algn="l">
              <a:spcBef>
                <a:spcPts val="0"/>
              </a:spcBef>
              <a:spcAft>
                <a:spcPts val="0"/>
              </a:spcAft>
              <a:buNone/>
            </a:pPr>
            <a:r>
              <a:rPr lang="en" sz="1300">
                <a:solidFill>
                  <a:srgbClr val="000000"/>
                </a:solidFill>
                <a:latin typeface="Consolas"/>
                <a:ea typeface="Consolas"/>
                <a:cs typeface="Consolas"/>
                <a:sym typeface="Consolas"/>
              </a:rPr>
              <a:t>Cold</a:t>
            </a:r>
            <a:br>
              <a:rPr lang="en" sz="1300">
                <a:solidFill>
                  <a:srgbClr val="000000"/>
                </a:solidFill>
                <a:latin typeface="Consolas"/>
                <a:ea typeface="Consolas"/>
                <a:cs typeface="Consolas"/>
                <a:sym typeface="Consolas"/>
              </a:rPr>
            </a:br>
            <a:r>
              <a:rPr lang="en" sz="1300">
                <a:solidFill>
                  <a:srgbClr val="000000"/>
                </a:solidFill>
                <a:latin typeface="Consolas"/>
                <a:ea typeface="Consolas"/>
                <a:cs typeface="Consolas"/>
                <a:sym typeface="Consolas"/>
              </a:rPr>
              <a:t>   Hot</a:t>
            </a:r>
            <a:endParaRPr sz="1300">
              <a:solidFill>
                <a:srgbClr val="000000"/>
              </a:solidFill>
              <a:latin typeface="Consolas"/>
              <a:ea typeface="Consolas"/>
              <a:cs typeface="Consolas"/>
              <a:sym typeface="Consolas"/>
            </a:endParaRPr>
          </a:p>
          <a:p>
            <a:pPr indent="0" lvl="0" marL="0" marR="0" rtl="0" algn="l">
              <a:spcBef>
                <a:spcPts val="0"/>
              </a:spcBef>
              <a:spcAft>
                <a:spcPts val="0"/>
              </a:spcAft>
              <a:buNone/>
            </a:pPr>
            <a:r>
              <a:rPr lang="en" sz="1300">
                <a:solidFill>
                  <a:srgbClr val="000000"/>
                </a:solidFill>
                <a:latin typeface="Consolas"/>
                <a:ea typeface="Consolas"/>
                <a:cs typeface="Consolas"/>
                <a:sym typeface="Consolas"/>
              </a:rPr>
              <a:t>  </a:t>
            </a:r>
            <a:br>
              <a:rPr lang="en" sz="1300">
                <a:solidFill>
                  <a:srgbClr val="000000"/>
                </a:solidFill>
                <a:latin typeface="Consolas"/>
                <a:ea typeface="Consolas"/>
                <a:cs typeface="Consolas"/>
                <a:sym typeface="Consolas"/>
              </a:rPr>
            </a:br>
            <a:br>
              <a:rPr lang="en" sz="1300">
                <a:solidFill>
                  <a:srgbClr val="000000"/>
                </a:solidFill>
                <a:latin typeface="Consolas"/>
                <a:ea typeface="Consolas"/>
                <a:cs typeface="Consolas"/>
                <a:sym typeface="Consolas"/>
              </a:rPr>
            </a:br>
            <a:br>
              <a:rPr lang="en" sz="1300">
                <a:solidFill>
                  <a:srgbClr val="000000"/>
                </a:solidFill>
                <a:latin typeface="Consolas"/>
                <a:ea typeface="Consolas"/>
                <a:cs typeface="Consolas"/>
                <a:sym typeface="Consolas"/>
              </a:rPr>
            </a:br>
            <a:br>
              <a:rPr lang="en" sz="1300">
                <a:solidFill>
                  <a:srgbClr val="000000"/>
                </a:solidFill>
                <a:latin typeface="Consolas"/>
                <a:ea typeface="Consolas"/>
                <a:cs typeface="Consolas"/>
                <a:sym typeface="Consolas"/>
              </a:rPr>
            </a:br>
            <a:endParaRPr sz="1300">
              <a:solidFill>
                <a:srgbClr val="000000"/>
              </a:solidFill>
              <a:latin typeface="Consolas"/>
              <a:ea typeface="Consolas"/>
              <a:cs typeface="Consolas"/>
              <a:sym typeface="Consolas"/>
            </a:endParaRPr>
          </a:p>
          <a:p>
            <a:pPr indent="0" lvl="0" marL="0" marR="0" rtl="0" algn="l">
              <a:spcBef>
                <a:spcPts val="0"/>
              </a:spcBef>
              <a:spcAft>
                <a:spcPts val="0"/>
              </a:spcAft>
              <a:buNone/>
            </a:pPr>
            <a:r>
              <a:t/>
            </a:r>
            <a:endParaRPr sz="1300">
              <a:solidFill>
                <a:srgbClr val="000000"/>
              </a:solidFill>
              <a:latin typeface="Consolas"/>
              <a:ea typeface="Consolas"/>
              <a:cs typeface="Consolas"/>
              <a:sym typeface="Consolas"/>
            </a:endParaRPr>
          </a:p>
        </p:txBody>
      </p:sp>
      <p:sp>
        <p:nvSpPr>
          <p:cNvPr id="323" name="Google Shape;323;p31"/>
          <p:cNvSpPr txBox="1"/>
          <p:nvPr/>
        </p:nvSpPr>
        <p:spPr>
          <a:xfrm>
            <a:off x="7428075" y="2883788"/>
            <a:ext cx="890400" cy="1466100"/>
          </a:xfrm>
          <a:prstGeom prst="rect">
            <a:avLst/>
          </a:prstGeom>
          <a:solidFill>
            <a:srgbClr val="F2FB79"/>
          </a:solidFill>
          <a:ln cap="flat" cmpd="sng" w="9525">
            <a:solidFill>
              <a:srgbClr val="000000"/>
            </a:solidFill>
            <a:prstDash val="solid"/>
            <a:round/>
            <a:headEnd len="sm" w="sm" type="none"/>
            <a:tailEnd len="sm" w="sm" type="none"/>
          </a:ln>
          <a:effectLst>
            <a:outerShdw blurRad="63500" rotWithShape="0" dir="5400000" dist="25400">
              <a:srgbClr val="000000">
                <a:alpha val="42750"/>
              </a:srgbClr>
            </a:outerShdw>
          </a:effectLst>
        </p:spPr>
        <p:txBody>
          <a:bodyPr anchorCtr="0" anchor="t" bIns="64050" lIns="128100" spcFirstLastPara="1" rIns="128100" wrap="square" tIns="64050">
            <a:noAutofit/>
          </a:bodyPr>
          <a:lstStyle/>
          <a:p>
            <a:pPr indent="0" lvl="0" marL="0" rtl="0" algn="l">
              <a:spcBef>
                <a:spcPts val="0"/>
              </a:spcBef>
              <a:spcAft>
                <a:spcPts val="0"/>
              </a:spcAft>
              <a:buNone/>
            </a:pPr>
            <a:r>
              <a:rPr lang="en" sz="1300">
                <a:latin typeface="Consolas"/>
                <a:ea typeface="Consolas"/>
                <a:cs typeface="Consolas"/>
                <a:sym typeface="Consolas"/>
              </a:rPr>
              <a:t>   Hot</a:t>
            </a:r>
            <a:endParaRPr sz="1300">
              <a:latin typeface="Consolas"/>
              <a:ea typeface="Consolas"/>
              <a:cs typeface="Consolas"/>
              <a:sym typeface="Consolas"/>
            </a:endParaRPr>
          </a:p>
          <a:p>
            <a:pPr indent="0" lvl="0" marL="0" marR="0" rtl="0" algn="l">
              <a:spcBef>
                <a:spcPts val="0"/>
              </a:spcBef>
              <a:spcAft>
                <a:spcPts val="0"/>
              </a:spcAft>
              <a:buNone/>
            </a:pPr>
            <a:r>
              <a:rPr lang="en" sz="1300">
                <a:solidFill>
                  <a:srgbClr val="000000"/>
                </a:solidFill>
                <a:latin typeface="Consolas"/>
                <a:ea typeface="Consolas"/>
                <a:cs typeface="Consolas"/>
                <a:sym typeface="Consolas"/>
              </a:rPr>
              <a:t>Cold</a:t>
            </a:r>
            <a:endParaRPr sz="1300">
              <a:solidFill>
                <a:srgbClr val="000000"/>
              </a:solidFill>
              <a:latin typeface="Consolas"/>
              <a:ea typeface="Consolas"/>
              <a:cs typeface="Consolas"/>
              <a:sym typeface="Consolas"/>
            </a:endParaRPr>
          </a:p>
          <a:p>
            <a:pPr indent="0" lvl="0" marL="0" marR="0" rtl="0" algn="l">
              <a:spcBef>
                <a:spcPts val="0"/>
              </a:spcBef>
              <a:spcAft>
                <a:spcPts val="0"/>
              </a:spcAft>
              <a:buNone/>
            </a:pPr>
            <a:r>
              <a:rPr lang="en" sz="1300">
                <a:solidFill>
                  <a:srgbClr val="000000"/>
                </a:solidFill>
                <a:latin typeface="Consolas"/>
                <a:ea typeface="Consolas"/>
                <a:cs typeface="Consolas"/>
                <a:sym typeface="Consolas"/>
              </a:rPr>
              <a:t>Cold</a:t>
            </a:r>
            <a:endParaRPr sz="1300">
              <a:solidFill>
                <a:srgbClr val="000000"/>
              </a:solidFill>
              <a:latin typeface="Consolas"/>
              <a:ea typeface="Consolas"/>
              <a:cs typeface="Consolas"/>
              <a:sym typeface="Consolas"/>
            </a:endParaRPr>
          </a:p>
          <a:p>
            <a:pPr indent="0" lvl="0" marL="0" marR="0" rtl="0" algn="l">
              <a:spcBef>
                <a:spcPts val="0"/>
              </a:spcBef>
              <a:spcAft>
                <a:spcPts val="0"/>
              </a:spcAft>
              <a:buNone/>
            </a:pPr>
            <a:r>
              <a:rPr lang="en" sz="1300">
                <a:solidFill>
                  <a:srgbClr val="000000"/>
                </a:solidFill>
                <a:latin typeface="Consolas"/>
                <a:ea typeface="Consolas"/>
                <a:cs typeface="Consolas"/>
                <a:sym typeface="Consolas"/>
              </a:rPr>
              <a:t>Cold</a:t>
            </a:r>
            <a:br>
              <a:rPr lang="en" sz="1300">
                <a:solidFill>
                  <a:srgbClr val="000000"/>
                </a:solidFill>
                <a:latin typeface="Consolas"/>
                <a:ea typeface="Consolas"/>
                <a:cs typeface="Consolas"/>
                <a:sym typeface="Consolas"/>
              </a:rPr>
            </a:br>
            <a:r>
              <a:rPr lang="en" sz="1300">
                <a:solidFill>
                  <a:srgbClr val="000000"/>
                </a:solidFill>
                <a:latin typeface="Consolas"/>
                <a:ea typeface="Consolas"/>
                <a:cs typeface="Consolas"/>
                <a:sym typeface="Consolas"/>
              </a:rPr>
              <a:t>   Hot</a:t>
            </a:r>
            <a:endParaRPr sz="1300">
              <a:solidFill>
                <a:srgbClr val="000000"/>
              </a:solidFill>
              <a:latin typeface="Consolas"/>
              <a:ea typeface="Consolas"/>
              <a:cs typeface="Consolas"/>
              <a:sym typeface="Consolas"/>
            </a:endParaRPr>
          </a:p>
          <a:p>
            <a:pPr indent="0" lvl="0" marL="0" marR="0" rtl="0" algn="l">
              <a:spcBef>
                <a:spcPts val="0"/>
              </a:spcBef>
              <a:spcAft>
                <a:spcPts val="0"/>
              </a:spcAft>
              <a:buNone/>
            </a:pPr>
            <a:r>
              <a:rPr lang="en" sz="1300">
                <a:solidFill>
                  <a:srgbClr val="000000"/>
                </a:solidFill>
                <a:latin typeface="Consolas"/>
                <a:ea typeface="Consolas"/>
                <a:cs typeface="Consolas"/>
                <a:sym typeface="Consolas"/>
              </a:rPr>
              <a:t>  </a:t>
            </a:r>
            <a:br>
              <a:rPr lang="en" sz="1300">
                <a:solidFill>
                  <a:srgbClr val="000000"/>
                </a:solidFill>
                <a:latin typeface="Consolas"/>
                <a:ea typeface="Consolas"/>
                <a:cs typeface="Consolas"/>
                <a:sym typeface="Consolas"/>
              </a:rPr>
            </a:br>
            <a:br>
              <a:rPr lang="en" sz="1300">
                <a:solidFill>
                  <a:srgbClr val="000000"/>
                </a:solidFill>
                <a:latin typeface="Consolas"/>
                <a:ea typeface="Consolas"/>
                <a:cs typeface="Consolas"/>
                <a:sym typeface="Consolas"/>
              </a:rPr>
            </a:br>
            <a:br>
              <a:rPr lang="en" sz="1300">
                <a:solidFill>
                  <a:srgbClr val="000000"/>
                </a:solidFill>
                <a:latin typeface="Consolas"/>
                <a:ea typeface="Consolas"/>
                <a:cs typeface="Consolas"/>
                <a:sym typeface="Consolas"/>
              </a:rPr>
            </a:br>
            <a:br>
              <a:rPr lang="en" sz="1300">
                <a:solidFill>
                  <a:srgbClr val="000000"/>
                </a:solidFill>
                <a:latin typeface="Consolas"/>
                <a:ea typeface="Consolas"/>
                <a:cs typeface="Consolas"/>
                <a:sym typeface="Consolas"/>
              </a:rPr>
            </a:br>
            <a:endParaRPr sz="1300">
              <a:solidFill>
                <a:srgbClr val="000000"/>
              </a:solidFill>
              <a:latin typeface="Consolas"/>
              <a:ea typeface="Consolas"/>
              <a:cs typeface="Consolas"/>
              <a:sym typeface="Consolas"/>
            </a:endParaRPr>
          </a:p>
          <a:p>
            <a:pPr indent="0" lvl="0" marL="0" marR="0" rtl="0" algn="l">
              <a:spcBef>
                <a:spcPts val="0"/>
              </a:spcBef>
              <a:spcAft>
                <a:spcPts val="0"/>
              </a:spcAft>
              <a:buNone/>
            </a:pPr>
            <a:r>
              <a:t/>
            </a:r>
            <a:endParaRPr sz="1300">
              <a:solidFill>
                <a:srgbClr val="000000"/>
              </a:solidFill>
              <a:latin typeface="Consolas"/>
              <a:ea typeface="Consolas"/>
              <a:cs typeface="Consolas"/>
              <a:sym typeface="Consolas"/>
            </a:endParaRPr>
          </a:p>
        </p:txBody>
      </p:sp>
      <p:sp>
        <p:nvSpPr>
          <p:cNvPr id="324" name="Google Shape;324;p31"/>
          <p:cNvSpPr txBox="1"/>
          <p:nvPr/>
        </p:nvSpPr>
        <p:spPr>
          <a:xfrm>
            <a:off x="8123963" y="3105963"/>
            <a:ext cx="890400" cy="1466100"/>
          </a:xfrm>
          <a:prstGeom prst="rect">
            <a:avLst/>
          </a:prstGeom>
          <a:solidFill>
            <a:srgbClr val="F2FB79"/>
          </a:solidFill>
          <a:ln cap="flat" cmpd="sng" w="9525">
            <a:solidFill>
              <a:srgbClr val="000000"/>
            </a:solidFill>
            <a:prstDash val="solid"/>
            <a:round/>
            <a:headEnd len="sm" w="sm" type="none"/>
            <a:tailEnd len="sm" w="sm" type="none"/>
          </a:ln>
          <a:effectLst>
            <a:outerShdw blurRad="63500" rotWithShape="0" dir="5400000" dist="25400">
              <a:srgbClr val="000000">
                <a:alpha val="42750"/>
              </a:srgbClr>
            </a:outerShdw>
          </a:effectLst>
        </p:spPr>
        <p:txBody>
          <a:bodyPr anchorCtr="0" anchor="t" bIns="64050" lIns="128100" spcFirstLastPara="1" rIns="128100" wrap="square" tIns="64050">
            <a:noAutofit/>
          </a:bodyPr>
          <a:lstStyle/>
          <a:p>
            <a:pPr indent="0" lvl="0" marL="0" marR="0" rtl="0" algn="l">
              <a:spcBef>
                <a:spcPts val="0"/>
              </a:spcBef>
              <a:spcAft>
                <a:spcPts val="0"/>
              </a:spcAft>
              <a:buNone/>
            </a:pPr>
            <a:r>
              <a:rPr lang="en" sz="1300">
                <a:solidFill>
                  <a:srgbClr val="000000"/>
                </a:solidFill>
                <a:latin typeface="Consolas"/>
                <a:ea typeface="Consolas"/>
                <a:cs typeface="Consolas"/>
                <a:sym typeface="Consolas"/>
              </a:rPr>
              <a:t>Cold</a:t>
            </a:r>
            <a:endParaRPr sz="1300">
              <a:solidFill>
                <a:srgbClr val="000000"/>
              </a:solidFill>
              <a:latin typeface="Consolas"/>
              <a:ea typeface="Consolas"/>
              <a:cs typeface="Consolas"/>
              <a:sym typeface="Consolas"/>
            </a:endParaRPr>
          </a:p>
          <a:p>
            <a:pPr indent="0" lvl="0" marL="0" marR="0" rtl="0" algn="l">
              <a:spcBef>
                <a:spcPts val="0"/>
              </a:spcBef>
              <a:spcAft>
                <a:spcPts val="0"/>
              </a:spcAft>
              <a:buNone/>
            </a:pPr>
            <a:r>
              <a:rPr lang="en" sz="1300">
                <a:solidFill>
                  <a:srgbClr val="000000"/>
                </a:solidFill>
                <a:latin typeface="Consolas"/>
                <a:ea typeface="Consolas"/>
                <a:cs typeface="Consolas"/>
                <a:sym typeface="Consolas"/>
              </a:rPr>
              <a:t>Cold</a:t>
            </a:r>
            <a:br>
              <a:rPr lang="en" sz="1300">
                <a:solidFill>
                  <a:srgbClr val="000000"/>
                </a:solidFill>
                <a:latin typeface="Consolas"/>
                <a:ea typeface="Consolas"/>
                <a:cs typeface="Consolas"/>
                <a:sym typeface="Consolas"/>
              </a:rPr>
            </a:br>
            <a:r>
              <a:rPr lang="en" sz="1300">
                <a:solidFill>
                  <a:srgbClr val="000000"/>
                </a:solidFill>
                <a:latin typeface="Consolas"/>
                <a:ea typeface="Consolas"/>
                <a:cs typeface="Consolas"/>
                <a:sym typeface="Consolas"/>
              </a:rPr>
              <a:t>   Hot</a:t>
            </a:r>
            <a:endParaRPr sz="1300">
              <a:solidFill>
                <a:srgbClr val="000000"/>
              </a:solidFill>
              <a:latin typeface="Consolas"/>
              <a:ea typeface="Consolas"/>
              <a:cs typeface="Consolas"/>
              <a:sym typeface="Consolas"/>
            </a:endParaRPr>
          </a:p>
          <a:p>
            <a:pPr indent="0" lvl="0" marL="0" marR="0" rtl="0" algn="l">
              <a:spcBef>
                <a:spcPts val="0"/>
              </a:spcBef>
              <a:spcAft>
                <a:spcPts val="0"/>
              </a:spcAft>
              <a:buNone/>
            </a:pPr>
            <a:r>
              <a:rPr lang="en" sz="1300">
                <a:solidFill>
                  <a:srgbClr val="000000"/>
                </a:solidFill>
                <a:latin typeface="Consolas"/>
                <a:ea typeface="Consolas"/>
                <a:cs typeface="Consolas"/>
                <a:sym typeface="Consolas"/>
              </a:rPr>
              <a:t>Cold</a:t>
            </a:r>
            <a:br>
              <a:rPr lang="en" sz="1300">
                <a:solidFill>
                  <a:srgbClr val="000000"/>
                </a:solidFill>
                <a:latin typeface="Consolas"/>
                <a:ea typeface="Consolas"/>
                <a:cs typeface="Consolas"/>
                <a:sym typeface="Consolas"/>
              </a:rPr>
            </a:br>
            <a:r>
              <a:rPr lang="en" sz="1300">
                <a:solidFill>
                  <a:srgbClr val="000000"/>
                </a:solidFill>
                <a:latin typeface="Consolas"/>
                <a:ea typeface="Consolas"/>
                <a:cs typeface="Consolas"/>
                <a:sym typeface="Consolas"/>
              </a:rPr>
              <a:t>   Hot</a:t>
            </a:r>
            <a:endParaRPr sz="1300">
              <a:solidFill>
                <a:srgbClr val="000000"/>
              </a:solidFill>
              <a:latin typeface="Consolas"/>
              <a:ea typeface="Consolas"/>
              <a:cs typeface="Consolas"/>
              <a:sym typeface="Consolas"/>
            </a:endParaRPr>
          </a:p>
          <a:p>
            <a:pPr indent="0" lvl="0" marL="0" marR="0" rtl="0" algn="l">
              <a:spcBef>
                <a:spcPts val="0"/>
              </a:spcBef>
              <a:spcAft>
                <a:spcPts val="0"/>
              </a:spcAft>
              <a:buNone/>
            </a:pPr>
            <a:r>
              <a:rPr lang="en" sz="1300">
                <a:solidFill>
                  <a:srgbClr val="000000"/>
                </a:solidFill>
                <a:latin typeface="Consolas"/>
                <a:ea typeface="Consolas"/>
                <a:cs typeface="Consolas"/>
                <a:sym typeface="Consolas"/>
              </a:rPr>
              <a:t>  </a:t>
            </a:r>
            <a:br>
              <a:rPr lang="en" sz="1300">
                <a:solidFill>
                  <a:srgbClr val="000000"/>
                </a:solidFill>
                <a:latin typeface="Consolas"/>
                <a:ea typeface="Consolas"/>
                <a:cs typeface="Consolas"/>
                <a:sym typeface="Consolas"/>
              </a:rPr>
            </a:br>
            <a:br>
              <a:rPr lang="en" sz="1300">
                <a:solidFill>
                  <a:srgbClr val="000000"/>
                </a:solidFill>
                <a:latin typeface="Consolas"/>
                <a:ea typeface="Consolas"/>
                <a:cs typeface="Consolas"/>
                <a:sym typeface="Consolas"/>
              </a:rPr>
            </a:br>
            <a:br>
              <a:rPr lang="en" sz="1300">
                <a:solidFill>
                  <a:srgbClr val="000000"/>
                </a:solidFill>
                <a:latin typeface="Consolas"/>
                <a:ea typeface="Consolas"/>
                <a:cs typeface="Consolas"/>
                <a:sym typeface="Consolas"/>
              </a:rPr>
            </a:br>
            <a:br>
              <a:rPr lang="en" sz="1300">
                <a:solidFill>
                  <a:srgbClr val="000000"/>
                </a:solidFill>
                <a:latin typeface="Consolas"/>
                <a:ea typeface="Consolas"/>
                <a:cs typeface="Consolas"/>
                <a:sym typeface="Consolas"/>
              </a:rPr>
            </a:br>
            <a:endParaRPr sz="1300">
              <a:solidFill>
                <a:srgbClr val="000000"/>
              </a:solidFill>
              <a:latin typeface="Consolas"/>
              <a:ea typeface="Consolas"/>
              <a:cs typeface="Consolas"/>
              <a:sym typeface="Consolas"/>
            </a:endParaRPr>
          </a:p>
          <a:p>
            <a:pPr indent="0" lvl="0" marL="0" marR="0" rtl="0" algn="l">
              <a:spcBef>
                <a:spcPts val="0"/>
              </a:spcBef>
              <a:spcAft>
                <a:spcPts val="0"/>
              </a:spcAft>
              <a:buNone/>
            </a:pPr>
            <a:r>
              <a:t/>
            </a:r>
            <a:endParaRPr sz="1300">
              <a:solidFill>
                <a:srgbClr val="000000"/>
              </a:solidFill>
              <a:latin typeface="Consolas"/>
              <a:ea typeface="Consolas"/>
              <a:cs typeface="Consolas"/>
              <a:sym typeface="Consolas"/>
            </a:endParaRPr>
          </a:p>
        </p:txBody>
      </p:sp>
      <p:sp>
        <p:nvSpPr>
          <p:cNvPr id="325" name="Google Shape;325;p31"/>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2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2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2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2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32"/>
          <p:cNvSpPr txBox="1"/>
          <p:nvPr>
            <p:ph type="title"/>
          </p:nvPr>
        </p:nvSpPr>
        <p:spPr>
          <a:xfrm>
            <a:off x="311700" y="445025"/>
            <a:ext cx="8832300" cy="572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SzPts val="990"/>
              <a:buNone/>
            </a:pPr>
            <a:r>
              <a:rPr lang="en" sz="2730"/>
              <a:t>Exploring Interplays of BP with AI and Formal Methods</a:t>
            </a:r>
            <a:endParaRPr sz="2730"/>
          </a:p>
        </p:txBody>
      </p:sp>
      <p:sp>
        <p:nvSpPr>
          <p:cNvPr id="331" name="Google Shape;331;p32"/>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332" name="Google Shape;332;p32"/>
          <p:cNvSpPr txBox="1"/>
          <p:nvPr>
            <p:ph idx="1" type="body"/>
          </p:nvPr>
        </p:nvSpPr>
        <p:spPr>
          <a:xfrm>
            <a:off x="4009150" y="1426200"/>
            <a:ext cx="3363600" cy="1986300"/>
          </a:xfrm>
          <a:prstGeom prst="rect">
            <a:avLst/>
          </a:prstGeom>
        </p:spPr>
        <p:txBody>
          <a:bodyPr anchorCtr="0" anchor="t" bIns="34275" lIns="68575" spcFirstLastPara="1" rIns="68575" wrap="square" tIns="34275">
            <a:normAutofit/>
          </a:bodyPr>
          <a:lstStyle/>
          <a:p>
            <a:pPr indent="-330200" lvl="0" marL="457200" rtl="0" algn="l">
              <a:spcBef>
                <a:spcPts val="400"/>
              </a:spcBef>
              <a:spcAft>
                <a:spcPts val="0"/>
              </a:spcAft>
              <a:buSzPts val="1600"/>
              <a:buChar char="●"/>
            </a:pPr>
            <a:r>
              <a:rPr lang="en" sz="1600"/>
              <a:t>SMT Solvers</a:t>
            </a:r>
            <a:endParaRPr sz="1600"/>
          </a:p>
          <a:p>
            <a:pPr indent="-330200" lvl="0" marL="457200" rtl="0" algn="l">
              <a:spcBef>
                <a:spcPts val="1000"/>
              </a:spcBef>
              <a:spcAft>
                <a:spcPts val="0"/>
              </a:spcAft>
              <a:buSzPts val="1600"/>
              <a:buChar char="●"/>
            </a:pPr>
            <a:r>
              <a:rPr lang="en" sz="1600"/>
              <a:t>Symbolic Model Checking</a:t>
            </a:r>
            <a:endParaRPr sz="1600"/>
          </a:p>
          <a:p>
            <a:pPr indent="-330200" lvl="0" marL="457200" rtl="0" algn="l">
              <a:spcBef>
                <a:spcPts val="1000"/>
              </a:spcBef>
              <a:spcAft>
                <a:spcPts val="0"/>
              </a:spcAft>
              <a:buSzPts val="1600"/>
              <a:buChar char="●"/>
            </a:pPr>
            <a:r>
              <a:rPr lang="en" sz="1600"/>
              <a:t>Probabilistic Model Checking</a:t>
            </a:r>
            <a:endParaRPr sz="1600"/>
          </a:p>
          <a:p>
            <a:pPr indent="-330200" lvl="0" marL="457200" rtl="0" algn="l">
              <a:spcBef>
                <a:spcPts val="1000"/>
              </a:spcBef>
              <a:spcAft>
                <a:spcPts val="1000"/>
              </a:spcAft>
              <a:buSzPts val="1600"/>
              <a:buChar char="●"/>
            </a:pPr>
            <a:r>
              <a:rPr lang="en" sz="1600"/>
              <a:t>Deep Reinforcement Learning</a:t>
            </a:r>
            <a:endParaRPr sz="1600"/>
          </a:p>
        </p:txBody>
      </p:sp>
      <p:sp>
        <p:nvSpPr>
          <p:cNvPr id="333" name="Google Shape;333;p32"/>
          <p:cNvSpPr txBox="1"/>
          <p:nvPr>
            <p:ph type="title"/>
          </p:nvPr>
        </p:nvSpPr>
        <p:spPr>
          <a:xfrm>
            <a:off x="2182925" y="2003400"/>
            <a:ext cx="668100" cy="572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SzPts val="990"/>
              <a:buNone/>
            </a:pPr>
            <a:r>
              <a:rPr lang="en" sz="3330"/>
              <a:t>BP</a:t>
            </a:r>
            <a:endParaRPr sz="3330"/>
          </a:p>
        </p:txBody>
      </p:sp>
      <p:sp>
        <p:nvSpPr>
          <p:cNvPr id="334" name="Google Shape;334;p32"/>
          <p:cNvSpPr/>
          <p:nvPr/>
        </p:nvSpPr>
        <p:spPr>
          <a:xfrm>
            <a:off x="3088250" y="2016425"/>
            <a:ext cx="776400" cy="485100"/>
          </a:xfrm>
          <a:prstGeom prst="leftRightArrow">
            <a:avLst>
              <a:gd fmla="val 50000" name="adj1"/>
              <a:gd fmla="val 50000" name="adj2"/>
            </a:avLst>
          </a:prstGeom>
          <a:solidFill>
            <a:schemeClr val="accen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ssistant"/>
              <a:ea typeface="Assistant"/>
              <a:cs typeface="Assistant"/>
              <a:sym typeface="Assistant"/>
            </a:endParaRPr>
          </a:p>
        </p:txBody>
      </p:sp>
      <p:sp>
        <p:nvSpPr>
          <p:cNvPr id="335" name="Google Shape;335;p32"/>
          <p:cNvSpPr txBox="1"/>
          <p:nvPr>
            <p:ph idx="1" type="body"/>
          </p:nvPr>
        </p:nvSpPr>
        <p:spPr>
          <a:xfrm>
            <a:off x="3310950" y="3646075"/>
            <a:ext cx="1513800" cy="776400"/>
          </a:xfrm>
          <a:prstGeom prst="rect">
            <a:avLst/>
          </a:prstGeom>
        </p:spPr>
        <p:txBody>
          <a:bodyPr anchorCtr="0" anchor="t" bIns="34275" lIns="68575" spcFirstLastPara="1" rIns="68575" wrap="square" tIns="34275">
            <a:normAutofit/>
          </a:bodyPr>
          <a:lstStyle/>
          <a:p>
            <a:pPr indent="0" lvl="0" marL="0" rtl="0" algn="l">
              <a:spcBef>
                <a:spcPts val="400"/>
              </a:spcBef>
              <a:spcAft>
                <a:spcPts val="0"/>
              </a:spcAft>
              <a:buNone/>
            </a:pPr>
            <a:r>
              <a:rPr lang="en" sz="1600"/>
              <a:t>Available in the BPpy package</a:t>
            </a:r>
            <a:endParaRPr sz="1600"/>
          </a:p>
        </p:txBody>
      </p:sp>
      <p:pic>
        <p:nvPicPr>
          <p:cNvPr id="336" name="Google Shape;336;p32"/>
          <p:cNvPicPr preferRelativeResize="0"/>
          <p:nvPr/>
        </p:nvPicPr>
        <p:blipFill>
          <a:blip r:embed="rId3">
            <a:alphaModFix/>
          </a:blip>
          <a:stretch>
            <a:fillRect/>
          </a:stretch>
        </p:blipFill>
        <p:spPr>
          <a:xfrm>
            <a:off x="4741925" y="3646075"/>
            <a:ext cx="776401" cy="7764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3"/>
          <p:cNvSpPr txBox="1"/>
          <p:nvPr>
            <p:ph type="title"/>
          </p:nvPr>
        </p:nvSpPr>
        <p:spPr>
          <a:xfrm>
            <a:off x="311700" y="445025"/>
            <a:ext cx="8832300" cy="572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SzPts val="990"/>
              <a:buNone/>
            </a:pPr>
            <a:r>
              <a:rPr lang="en" sz="2730"/>
              <a:t>Exploring Interplays of BP with AI and Formal Methods</a:t>
            </a:r>
            <a:endParaRPr sz="2730"/>
          </a:p>
        </p:txBody>
      </p:sp>
      <p:sp>
        <p:nvSpPr>
          <p:cNvPr id="342" name="Google Shape;342;p33"/>
          <p:cNvSpPr txBox="1"/>
          <p:nvPr>
            <p:ph idx="12" type="sldNum"/>
          </p:nvPr>
        </p:nvSpPr>
        <p:spPr>
          <a:xfrm>
            <a:off x="8" y="477676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343" name="Google Shape;343;p33"/>
          <p:cNvSpPr txBox="1"/>
          <p:nvPr>
            <p:ph idx="1" type="body"/>
          </p:nvPr>
        </p:nvSpPr>
        <p:spPr>
          <a:xfrm>
            <a:off x="4009150" y="1426200"/>
            <a:ext cx="3363600" cy="1986300"/>
          </a:xfrm>
          <a:prstGeom prst="rect">
            <a:avLst/>
          </a:prstGeom>
        </p:spPr>
        <p:txBody>
          <a:bodyPr anchorCtr="0" anchor="t" bIns="34275" lIns="68575" spcFirstLastPara="1" rIns="68575" wrap="square" tIns="34275">
            <a:normAutofit/>
          </a:bodyPr>
          <a:lstStyle/>
          <a:p>
            <a:pPr indent="-330200" lvl="0" marL="457200" rtl="0" algn="l">
              <a:spcBef>
                <a:spcPts val="400"/>
              </a:spcBef>
              <a:spcAft>
                <a:spcPts val="0"/>
              </a:spcAft>
              <a:buSzPts val="1600"/>
              <a:buChar char="●"/>
            </a:pPr>
            <a:r>
              <a:rPr lang="en" sz="1600"/>
              <a:t>SMT Solvers</a:t>
            </a:r>
            <a:endParaRPr sz="1600"/>
          </a:p>
          <a:p>
            <a:pPr indent="-330200" lvl="0" marL="457200" rtl="0" algn="l">
              <a:spcBef>
                <a:spcPts val="1000"/>
              </a:spcBef>
              <a:spcAft>
                <a:spcPts val="0"/>
              </a:spcAft>
              <a:buClr>
                <a:schemeClr val="accent5"/>
              </a:buClr>
              <a:buSzPts val="1600"/>
              <a:buChar char="●"/>
            </a:pPr>
            <a:r>
              <a:rPr lang="en" sz="1600">
                <a:solidFill>
                  <a:schemeClr val="accent5"/>
                </a:solidFill>
              </a:rPr>
              <a:t>Symbolic Model Checking</a:t>
            </a:r>
            <a:endParaRPr sz="1600">
              <a:solidFill>
                <a:schemeClr val="accent5"/>
              </a:solidFill>
            </a:endParaRPr>
          </a:p>
          <a:p>
            <a:pPr indent="-330200" lvl="0" marL="457200" rtl="0" algn="l">
              <a:spcBef>
                <a:spcPts val="1000"/>
              </a:spcBef>
              <a:spcAft>
                <a:spcPts val="0"/>
              </a:spcAft>
              <a:buClr>
                <a:schemeClr val="accent5"/>
              </a:buClr>
              <a:buSzPts val="1600"/>
              <a:buChar char="●"/>
            </a:pPr>
            <a:r>
              <a:rPr lang="en" sz="1600">
                <a:solidFill>
                  <a:schemeClr val="accent5"/>
                </a:solidFill>
              </a:rPr>
              <a:t>Probabilistic Model Checking</a:t>
            </a:r>
            <a:endParaRPr sz="1600">
              <a:solidFill>
                <a:schemeClr val="accent5"/>
              </a:solidFill>
            </a:endParaRPr>
          </a:p>
          <a:p>
            <a:pPr indent="-330200" lvl="0" marL="457200" rtl="0" algn="l">
              <a:spcBef>
                <a:spcPts val="1000"/>
              </a:spcBef>
              <a:spcAft>
                <a:spcPts val="1000"/>
              </a:spcAft>
              <a:buClr>
                <a:schemeClr val="accent5"/>
              </a:buClr>
              <a:buSzPts val="1600"/>
              <a:buChar char="●"/>
            </a:pPr>
            <a:r>
              <a:rPr lang="en" sz="1600">
                <a:solidFill>
                  <a:schemeClr val="accent5"/>
                </a:solidFill>
              </a:rPr>
              <a:t>Deep Reinforcement Learning</a:t>
            </a:r>
            <a:endParaRPr sz="1600">
              <a:solidFill>
                <a:schemeClr val="accent5"/>
              </a:solidFill>
            </a:endParaRPr>
          </a:p>
        </p:txBody>
      </p:sp>
      <p:sp>
        <p:nvSpPr>
          <p:cNvPr id="344" name="Google Shape;344;p33"/>
          <p:cNvSpPr txBox="1"/>
          <p:nvPr>
            <p:ph type="title"/>
          </p:nvPr>
        </p:nvSpPr>
        <p:spPr>
          <a:xfrm>
            <a:off x="2182925" y="2003400"/>
            <a:ext cx="668100" cy="572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SzPts val="990"/>
              <a:buNone/>
            </a:pPr>
            <a:r>
              <a:rPr lang="en" sz="3330"/>
              <a:t>BP</a:t>
            </a:r>
            <a:endParaRPr sz="3330"/>
          </a:p>
        </p:txBody>
      </p:sp>
      <p:sp>
        <p:nvSpPr>
          <p:cNvPr id="345" name="Google Shape;345;p33"/>
          <p:cNvSpPr/>
          <p:nvPr/>
        </p:nvSpPr>
        <p:spPr>
          <a:xfrm>
            <a:off x="3088250" y="2016425"/>
            <a:ext cx="776400" cy="485100"/>
          </a:xfrm>
          <a:prstGeom prst="leftRightArrow">
            <a:avLst>
              <a:gd fmla="val 50000" name="adj1"/>
              <a:gd fmla="val 50000" name="adj2"/>
            </a:avLst>
          </a:prstGeom>
          <a:solidFill>
            <a:schemeClr val="accen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ssistant"/>
              <a:ea typeface="Assistant"/>
              <a:cs typeface="Assistant"/>
              <a:sym typeface="Assistant"/>
            </a:endParaRPr>
          </a:p>
        </p:txBody>
      </p:sp>
      <p:sp>
        <p:nvSpPr>
          <p:cNvPr id="346" name="Google Shape;346;p33"/>
          <p:cNvSpPr txBox="1"/>
          <p:nvPr>
            <p:ph idx="1" type="body"/>
          </p:nvPr>
        </p:nvSpPr>
        <p:spPr>
          <a:xfrm>
            <a:off x="3310950" y="3646075"/>
            <a:ext cx="1513800" cy="776400"/>
          </a:xfrm>
          <a:prstGeom prst="rect">
            <a:avLst/>
          </a:prstGeom>
        </p:spPr>
        <p:txBody>
          <a:bodyPr anchorCtr="0" anchor="t" bIns="34275" lIns="68575" spcFirstLastPara="1" rIns="68575" wrap="square" tIns="34275">
            <a:normAutofit/>
          </a:bodyPr>
          <a:lstStyle/>
          <a:p>
            <a:pPr indent="0" lvl="0" marL="0" rtl="0" algn="l">
              <a:spcBef>
                <a:spcPts val="400"/>
              </a:spcBef>
              <a:spcAft>
                <a:spcPts val="0"/>
              </a:spcAft>
              <a:buNone/>
            </a:pPr>
            <a:r>
              <a:rPr lang="en" sz="1600"/>
              <a:t>Available in the BPpy package</a:t>
            </a:r>
            <a:endParaRPr sz="1600"/>
          </a:p>
        </p:txBody>
      </p:sp>
      <p:pic>
        <p:nvPicPr>
          <p:cNvPr id="347" name="Google Shape;347;p33"/>
          <p:cNvPicPr preferRelativeResize="0"/>
          <p:nvPr/>
        </p:nvPicPr>
        <p:blipFill>
          <a:blip r:embed="rId3">
            <a:alphaModFix/>
          </a:blip>
          <a:stretch>
            <a:fillRect/>
          </a:stretch>
        </p:blipFill>
        <p:spPr>
          <a:xfrm>
            <a:off x="4741925" y="3646075"/>
            <a:ext cx="776401" cy="776401"/>
          </a:xfrm>
          <a:prstGeom prst="rect">
            <a:avLst/>
          </a:prstGeom>
          <a:noFill/>
          <a:ln>
            <a:noFill/>
          </a:ln>
        </p:spPr>
      </p:pic>
      <p:pic>
        <p:nvPicPr>
          <p:cNvPr id="348" name="Google Shape;348;p33"/>
          <p:cNvPicPr preferRelativeResize="0"/>
          <p:nvPr/>
        </p:nvPicPr>
        <p:blipFill>
          <a:blip r:embed="rId4">
            <a:alphaModFix/>
          </a:blip>
          <a:stretch>
            <a:fillRect/>
          </a:stretch>
        </p:blipFill>
        <p:spPr>
          <a:xfrm rot="-5400000">
            <a:off x="7225162" y="1361974"/>
            <a:ext cx="503226" cy="419401"/>
          </a:xfrm>
          <a:prstGeom prst="rect">
            <a:avLst/>
          </a:prstGeom>
          <a:noFill/>
          <a:ln>
            <a:noFill/>
          </a:ln>
        </p:spPr>
      </p:pic>
      <p:sp>
        <p:nvSpPr>
          <p:cNvPr id="349" name="Google Shape;349;p33"/>
          <p:cNvSpPr/>
          <p:nvPr/>
        </p:nvSpPr>
        <p:spPr>
          <a:xfrm>
            <a:off x="4393100" y="1285325"/>
            <a:ext cx="2783700" cy="572700"/>
          </a:xfrm>
          <a:prstGeom prst="flowChartAlternateProcess">
            <a:avLst/>
          </a:prstGeom>
          <a:noFill/>
          <a:ln cap="flat" cmpd="sng" w="28575">
            <a:solidFill>
              <a:srgbClr val="F7941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ssistant"/>
              <a:ea typeface="Assistant"/>
              <a:cs typeface="Assistant"/>
              <a:sym typeface="Assistan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אוניברסיטת בן גוריון">
      <a:dk1>
        <a:srgbClr val="58595B"/>
      </a:dk1>
      <a:lt1>
        <a:srgbClr val="FFFFFF"/>
      </a:lt1>
      <a:dk2>
        <a:srgbClr val="58595B"/>
      </a:dk2>
      <a:lt2>
        <a:srgbClr val="EEECE1"/>
      </a:lt2>
      <a:accent1>
        <a:srgbClr val="F7941E"/>
      </a:accent1>
      <a:accent2>
        <a:srgbClr val="E16327"/>
      </a:accent2>
      <a:accent3>
        <a:srgbClr val="F37421"/>
      </a:accent3>
      <a:accent4>
        <a:srgbClr val="828487"/>
      </a:accent4>
      <a:accent5>
        <a:srgbClr val="A5A7A9"/>
      </a:accent5>
      <a:accent6>
        <a:srgbClr val="CFD6DA"/>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